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6.614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5633.55078"/>
      <inkml:brushProperty name="anchorY" value="-64652.50391"/>
      <inkml:brushProperty name="scaleFactor" value="0.5"/>
    </inkml:brush>
  </inkml:definitions>
  <inkml:trace contextRef="#ctx0" brushRef="#br0">1 1 24575,'0'0'0,"10"93"0,7 64 0,-2 13 0,-1 13-1147,-4 4 328,-3 2-164,-3 0 1129,-2-2-304,0-3 155,-1-7 3,1-9 0,2-14 0,0-15 376,0-19-483,1-21 161,0-22 677,-1-21-940,0-21 313,-1-16-104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7.47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6386.08203"/>
      <inkml:brushProperty name="anchorY" value="-67870.46094"/>
      <inkml:brushProperty name="scaleFactor" value="0.5"/>
    </inkml:brush>
  </inkml:definitions>
  <inkml:trace contextRef="#ctx0" brushRef="#br0">0 0 24575,'0'0'0,"15"87"0,9 52 0,0 5 0,-2 8-1147,-2 5 563,-3 6 681,-1 7-228,-1 10 131,0 13 0,1 15-1146,0 14 654,2 16 562,2 12-187,0 12-1030,2 7 766,0 7 419,0 2-139,-1 2 101,-2-2 0,-4-2 0,-3-3 0,-4-1 0,-1-3 0,-3-3 0,-2-4 0,-1-6 0,-1-10 0,0-20 0,0-27-1147,0-32 1090,1-35 366,2-34-468,1-35 1358,0-27-1027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8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7445.91406"/>
      <inkml:brushProperty name="anchorY" value="-75492.47656"/>
      <inkml:brushProperty name="scaleFactor" value="0.5"/>
    </inkml:brush>
  </inkml:definitions>
  <inkml:trace contextRef="#ctx0" brushRef="#br0">0 1 24575,'0'0'0,"50"67"0,34 40 0,6 3 0,6 4-1147,1 2 791,0 1 388,-1 1-130,-4 1 98,-3 3 0,-4 1 0,-6 2 0,-7-2 0,-6-7 0,-8-12 0,-9-15 594,-8-16-764,-8-17 558,-11-18-474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8.76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9377.38672"/>
      <inkml:brushProperty name="anchorY" value="-77964.07031"/>
      <inkml:brushProperty name="scaleFactor" value="0.5"/>
    </inkml:brush>
  </inkml:definitions>
  <inkml:trace contextRef="#ctx0" brushRef="#br0">1 287 24575,'0'0'0,"102"0"0,70-8 0,10-7 0,6-9-1147,-6-4 328,-8-3-164,-11 0 1098,-12 1-265,-10 0 347,-10 3-256,-8 4 88,-6 5-29,-7 5 0,-9 6 777,-9 6-999,-11 6 333,-10 7-111,-51-7 574,22 8-1,-29-7-479,1 0 0,12 8 0,-15-7 154,-1 1-1,15 13 1,-14-11-291,-1 1 0,11 14 1,-9-8 95,12 24 1,9 27-54,-6 9 0,-3 8 0,-5 9 0,-5 10 0,-5 8 0,-4 5 0,-5 2 0,-6 1 0,-6 1 0,-6 1 0,-7 2 0,-7-1 0,-8-1 0,-7 0 0,-8-3 0,-7-3 0,-4-5 0,-2-8 0,-3-6 0,14-23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9.27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2104.55859"/>
      <inkml:brushProperty name="anchorY" value="-80764.32813"/>
      <inkml:brushProperty name="scaleFactor" value="0.5"/>
    </inkml:brush>
  </inkml:definitions>
  <inkml:trace contextRef="#ctx0" brushRef="#br0">1 844 24575,'0'0'0,"112"-21"0,84-20 0,24-7 0,21-10-1147,11-5 328,6-4-164,2-1 0,2-1 0,2 3 0,3 4 1104,1 4-272,-2 7 144,-4 6 7,-11 6 0,-12 6 0,-20 8 0,-24 8-3,-26 8 4,-24 5-569,-26 7 730,-25 2 904,-23 2-715,-22-1 766,-20-1-201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39.79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7447.85156"/>
      <inkml:brushProperty name="anchorY" value="-80581.42969"/>
      <inkml:brushProperty name="scaleFactor" value="0.5"/>
    </inkml:brush>
  </inkml:definitions>
  <inkml:trace contextRef="#ctx0" brushRef="#br0">1411 0 24575,'0'0'0,"24"118"0,16 88 0,-1 26 0,-4 22-1147,-9 9 328,-12 3-164,-15 2 0,-41 131 92,-21 40-118,-20 22 39,-14 1-13,-10-17 0,-6-20 529,-1-36 466,3-31-100,5-37-750,-1-42 1077,1-42-1505,3-36 1112,6-41 790,10-39-894,13-35 1499,62-73-968,-1 0 1,-21 14-1,28-22-110,0-1 1,0-1 0,1 1 0,-1-1 0,-13 4 0,16-7-99,0 1 1,1-1-1,-1 1 1,1-1-1,-1 0 1,1 0-1,-1 0 1,1-1-1,-1 1 1,1-1-1,0 1 1,-1-1 0,1 0-1,-4-1 1,3 3 32,1-2 0,-1 0 1,0 0-1,0-1 0,1 1 0,-1-1 1,1 1-1,-1-1 0,-2-3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0.20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5402.98438"/>
      <inkml:brushProperty name="anchorY" value="-86395.70313"/>
      <inkml:brushProperty name="scaleFactor" value="0.5"/>
    </inkml:brush>
  </inkml:definitions>
  <inkml:trace contextRef="#ctx0" brushRef="#br0">0 1 24575,'0'0'0,"35"100"0,30 66 0,12 11 0,11 4-1147,5-7 328,2-13-164,1-13 599,4-6 377,6-3-71,7 2 78,11 1 0,13 5 0,13 1 0,12-1 0,8-7 0,5-10 0,2-13 0,-1-13 0,-3-16 0,-1-13 0,3-14 0,2-13 0,4-12 0,6-7 0,-36-10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0.79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9392.58594"/>
      <inkml:brushProperty name="anchorY" value="-89990.52344"/>
      <inkml:brushProperty name="scaleFactor" value="0.5"/>
    </inkml:brush>
  </inkml:definitions>
  <inkml:trace contextRef="#ctx0" brushRef="#br0">1 261 24575,'0'0'0,"98"-1"0,68-4 0,15-6 0,12-7-1147,-1-9 328,-2-4-164,-5-4 1058,-6 0-214,-6 3 127,-7 6 12,-7 8 0,-10 6 18,-13 5-23,-16 5 7,-17 1 825,-19 2-1063,-19 0 354,-17-1-118,-17 0 1146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1.22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2645.59375"/>
      <inkml:brushProperty name="anchorY" value="-90367.27344"/>
      <inkml:brushProperty name="scaleFactor" value="0.5"/>
    </inkml:brush>
  </inkml:definitions>
  <inkml:trace contextRef="#ctx0" brushRef="#br0">1 0 24575,'0'0'0,"16"101"0,13 75 0,0 23 0,-1 19-1147,-3 4 328,-5-3-164,-5-11 40,-4-13 1096,-3-17-705,-3-17 664,-1-17-168,-2-14 827,-2-13-991,-4-11 330,-3-11-110,-7-7 0,-6-6 1147,-10-5-426,4-17 290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1.73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3371.69531"/>
      <inkml:brushProperty name="anchorY" value="-93777.78125"/>
      <inkml:brushProperty name="scaleFactor" value="0.5"/>
    </inkml:brush>
  </inkml:definitions>
  <inkml:trace contextRef="#ctx0" brushRef="#br0">0 575 24575,'0'0'0,"110"0"0,81-2 0,22-2 0,22-5-1147,10-6 328,4-6-164,5-5 0,5-6 632,127-27-812,26-7 270,10-6-90,-20 4 0,-33 9 0,-36 9 0,-41 11 0,-38 12 255,-34 10 819,-36 9-219,-33 8 1275,-34 6-413,-30 4 273,-38-3-36,-16 9 2961,-41-14-2949,0-1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2.41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9457.51563"/>
      <inkml:brushProperty name="anchorY" value="-93880.92188"/>
      <inkml:brushProperty name="scaleFactor" value="0.5"/>
    </inkml:brush>
  </inkml:definitions>
  <inkml:trace contextRef="#ctx0" brushRef="#br0">1494 0 24575,'0'0'0,"-22"87"0,-22 61 0,-13 19 0,-14 17-1147,-10 9 328,-7 2-164,-7-1 901,-3-6-11,-4-9 57,-2-10 36,-2-12 0,1-15 0,6-15 0,8-15 285,9-18-366,11-16 121,13-16 762,12-15-1031,12-14 344,-5 5 2117,48-40-2341,14-3 214,18-3-105,26-6 0,23-6 0,24-7 0,20-6 0,17-6 0,14-6-1147,8-3 1284,4-4-246,2-1 81,-5-1 28,-8 2 0,-14 4 0,-11 5 0,-12 6 0,-13 7-248,-13 5 319,-14 5-107,-16 5 36,-14 3 0,-11 0 0,-13 4 1147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2.80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1206.96094"/>
      <inkml:brushProperty name="anchorY" value="-96407.96875"/>
      <inkml:brushProperty name="scaleFactor" value="0.5"/>
    </inkml:brush>
  </inkml:definitions>
  <inkml:trace contextRef="#ctx0" brushRef="#br0">0 0 24575,'0'0'0,"46"88"0,31 50 0,4 4 0,3 2-1147,0-5 385,-4-5 910,-4 0-304,-1 6 156,-3 6 0,-1 2 0,-1-2 0,-3-6 0,-5-8 0,-7-12 0,-9-16 0,-12-18 721,-10-18-927,-10-17 679,-13-45-491,0-1 1,-1 0-1,0 1 0,0-1 1,0 6-1,1-8 26,-2 0-1,1 0 1,-1 0-1,1 0 1,-1 0 0,-1 3-1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3.60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2957.89063"/>
      <inkml:brushProperty name="anchorY" value="-99304.74219"/>
      <inkml:brushProperty name="scaleFactor" value="0.5"/>
    </inkml:brush>
  </inkml:definitions>
  <inkml:trace contextRef="#ctx0" brushRef="#br0">1 0 24575,'0'0'0,"50"84"0,35 54 0,7 8 0,3 5-1147,-1-3 328,-6-8 160,-8-8 730,-8-9-34,-9-9-81,-7-11 66,-8-10-22,-7-12 704,-5-10-905,-4-13 302,-3-13-101,-7-15 1147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3.96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576.07813"/>
      <inkml:brushProperty name="anchorY" value="-101596.83594"/>
      <inkml:brushProperty name="scaleFactor" value="0.5"/>
    </inkml:brush>
  </inkml:definitions>
  <inkml:trace contextRef="#ctx0" brushRef="#br0">0 0 24575,'0'0'0,"47"76"0,33 48 0,5 6 0,5 6-1147,-2-3 328,-5-4 778,-3 1-64,-5 3 75,-2 5 30,-3-1 0,-4-1 0,-3-5 0,-4-10 0,-4-13 461,-13-27-592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4.36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6267.36719"/>
      <inkml:brushProperty name="anchorY" value="-104074.90625"/>
      <inkml:brushProperty name="scaleFactor" value="0.5"/>
    </inkml:brush>
  </inkml:definitions>
  <inkml:trace contextRef="#ctx0" brushRef="#br0">1154 0 24575,'0'0'0,"-28"101"0,-32 77 0,-20 25 0,-20 17-1147,-15 3 328,-12-11-164,-6-15 0,-3-21 588,1-18 391,2-19-602,27-34 756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4.76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478.73438"/>
      <inkml:brushProperty name="anchorY" value="-105351.17188"/>
      <inkml:brushProperty name="scaleFactor" value="0.5"/>
    </inkml:brush>
  </inkml:definitions>
  <inkml:trace contextRef="#ctx0" brushRef="#br0">0 0 24575,'0'0'0,"26"109"0,20 74 0,8 12 0,9 5-1147,4-4 328,3-14-164,-1-16 488,-2-19 439,-4-21-16,-5-20 61,-7-20 982,-12-26-1249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5.39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5786.23438"/>
      <inkml:brushProperty name="anchorY" value="-107741.75781"/>
      <inkml:brushProperty name="scaleFactor" value="0.5"/>
    </inkml:brush>
  </inkml:definitions>
  <inkml:trace contextRef="#ctx0" brushRef="#br0">1 1266 24575,'0'0'0,"96"-1"0,73-4 0,20-8 0,20-14-1147,10-14 328,6-17-164,4-16 365,5-15 678,6-14-172,7-10-1035,6-5 328,5 1 782,1 7-70,-1 9 79,-4 14 28,-8 14 0,-10 17 0,-14 16 0,-16 15-480,-20 12 617,-22 11-1032,-20 9 1131,-16 6-354,-15 6 1265,-12 6-1113,-10 4 1174,-10 5-337,-9 5 112,-10 5 0,-47-31-492,22 24 1,-28-25-338,1 1 1,10 19 0,-13-19-110,-1-1 1,8 27-1,-11-26-33,0 1-1,0 0 1,0 15 0,-3-14-5,-1 0 0,-3 30 0,0-28-7,-1 1 0,-10 26 0,5-22 0,-21 38 0,-30 26 0,-21 3 0,-22 3 0,-21-1-1003,-16-4 1290,20-18-430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6.277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1238.10938"/>
      <inkml:brushProperty name="anchorY" value="-108312.0625"/>
      <inkml:brushProperty name="scaleFactor" value="0.5"/>
    </inkml:brush>
  </inkml:definitions>
  <inkml:trace contextRef="#ctx0" brushRef="#br0">0 269 24575,'0'0'0,"96"-1"0,65-8 0,16-7 0,13-8-1147,6-7 328,-6-4 4,-8-2 931,-13 3-256,-11 4 140,-15 6 0,-15 8 506,-16 7-650,-17 7 216,-17 7 588,-62-3-723,0 1 0,15 5 0,-23-5 82,0 0 0,0 0 0,0 1 0,8 5 0,-11-6-19,-1 1 0,1 0 0,0 0 0,-1 0 0,7 9 0,-7-7 191,0 0 0,-1-1 0,0 1 0,0 0 0,3 11 1,-4-7-145,0 1 1,0 0 0,1 18-1,-4-8 182,-4 38-1,-19 44-280,-18 23 115,-17 15-63,-12 7-1147,-5-2 1389,1-6-381,6-10 126,8-9 13,12-10-332,10-9 427,12-11-142,8-8 47,9-7 0,10-3 0,10 0 1146,9 5-1405,12 7 754,11 9-586,12 7 141,8 7-50,7 6 0,3 3 0,-2 2-665,-3-2 855,-6-5-285,-8-4 95,-7-3 0,-8-3 0,-8 3 0,-11 7 0,-9 11 0,-11 15 0,-13 14-924,-13 9 1188,-12 5-396,-13-2 132,-10-6 0,-9-14 0,-5-18 0,-3-20 0,54-78 0,-31 29 0,36-40 0,0-1 0,-24 14 0,26-20 0,0 0 0,-36 13 0,33-17 0,1-1 0,-41 6 0,33-8 0,-57-3 0,-41-15 0,-12-16 0,-13-11-392,25 2 504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6.78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2818.57031"/>
      <inkml:brushProperty name="anchorY" value="-113704.5625"/>
      <inkml:brushProperty name="scaleFactor" value="0.5"/>
    </inkml:brush>
  </inkml:definitions>
  <inkml:trace contextRef="#ctx0" brushRef="#br0">0 421 24575,'0'0'0,"106"0"0,79 1 0,26 0 0,24 3-1147,13 0 328,6 1-164,5-1 0,4-2 514,2-5 486,4-5-107,3-7 90,4-8-1147,3-5 328,-1-5 953,0-5-289,-5-4 150,-6-1 5,-10-3 0,-11 3 0,-18 4-384,-20 6 494,-22 8-1312,-20 9 1495,-22 10-447,-17 7 1296,-18 6-1001,-29 2 1036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7.74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9422.51563"/>
      <inkml:brushProperty name="anchorY" value="-113937.39063"/>
      <inkml:brushProperty name="scaleFactor" value="0.5"/>
    </inkml:brush>
  </inkml:definitions>
  <inkml:trace contextRef="#ctx0" brushRef="#br0">1 232 24575,'0'0'0,"88"-7"0,66-9 0,18-6 0,18-6-1147,9-3 328,3-1-154,0 1 1134,-2 5-323,-8 5 162,-10 8 0,-13 9 0,-14 8 0,-18 9 285,-17 7-367,-17 5 123,-15 6 704,-64-20-851,26 16-1,-33-16 143,-1 0-1,15 14 1,-16-11-36,-1 0 0,13 18 0,-12-10 573,20 33 1,10 40-317,-4 22-260,-3 22 86,-3 20-591,-3 17 653,-4 16-218,-4 14-1074,-6 14 621,-5 12 606,-6 14-1349,-2 14 450,2 147 777,3 43-1210,2 31 403,1-2-134,3-15 0,0-31 708,-3-28 237,-3-33-1172,-3-35 441,-5-37 918,-9-37-842,-7-34 846,-7-40 355,-5-39-675,-5-37 1398,24-93-958,0-1 0,-13 22 0,15-30-76,0-3-1,-1 1 1,0 0-1,-9 8 1,10-11-33,0-1 0,1 0-1,-1-1 1,-1 0 0,-10 6 0,10-5 33,0-2-1,-1 0 1,1 0-1,-14 3 1,11-4 49,0 0-1,0-1 1,-16 0 0,7-2 245,-31-5 1,-49-15 491,-25-23 0,-29-35 0,19 3-1695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8.15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2365.84375"/>
      <inkml:brushProperty name="anchorY" value="-121737.85938"/>
      <inkml:brushProperty name="scaleFactor" value="0.5"/>
    </inkml:brush>
  </inkml:definitions>
  <inkml:trace contextRef="#ctx0" brushRef="#br0">1 0 24575,'0'0'0,"79"56"0,55 36 0,12 8 0,10 4-1147,-1-2 328,-8-5-127,-14-8 1099,-17-8-133,-17-6-71,-18-4 77,-60-50 355,21 30 1,2 6-600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5:48.52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4353.96875"/>
      <inkml:brushProperty name="anchorY" value="-123369.03906"/>
      <inkml:brushProperty name="scaleFactor" value="0.5"/>
    </inkml:brush>
  </inkml:definitions>
  <inkml:trace contextRef="#ctx0" brushRef="#br0">1 1742 24575,'0'0'0,"85"-65"0,72-51 0,30-19 0,29-16-1147,18-8 328,8 0-164,5 4 0,-1 6 0,-3 5 783,-5 5 140,-8 3 8,-10 5 52,-47 28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4:23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5633.55078"/>
      <inkml:brushProperty name="anchorY" value="-64652.50391"/>
      <inkml:brushProperty name="scaleFactor" value="0.5"/>
    </inkml:brush>
  </inkml:definitions>
  <inkml:trace contextRef="#ctx0" brushRef="#br0">0 0 24575,'0'0'0,"5"42"0,2 29 0,1 6 0,-2 5-1147,-2 3 328,-1 0-164,-1 0 1129,-1-1-304,0-1 155,-1-3 3,1-4 0,1-7 0,0-6 376,0-9-483,0-9 161,0-11 677,0-9-940,0-9 313,-1-7-104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6386.08203"/>
      <inkml:brushProperty name="anchorY" value="-67870.46094"/>
      <inkml:brushProperty name="scaleFactor" value="0.5"/>
    </inkml:brush>
  </inkml:definitions>
  <inkml:trace contextRef="#ctx0" brushRef="#br0">0 0 24575,'0'0'0,"7"39"0,4 24 0,-1 2 0,0 3-1147,-1 3 563,-1 2 681,-1 4-228,0 4 131,0 6 0,0 7-1146,0 6 654,1 7 562,1 6-187,0 5-1030,1 4 766,0 2 419,0 1-139,0 1 101,-2 0 0,-1-2 0,-2-1 0,-1 0 0,-1-2 0,-1-1 0,-1-2 0,-1-2 0,0-6 0,0-8 0,0-12-1147,0-15 1090,1-15 366,0-16-468,1-16 1358,0-11-1027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4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7445.91406"/>
      <inkml:brushProperty name="anchorY" value="-75492.47656"/>
      <inkml:brushProperty name="scaleFactor" value="0.5"/>
    </inkml:brush>
  </inkml:definitions>
  <inkml:trace contextRef="#ctx0" brushRef="#br0">0 0 24575,'0'0'0,"23"31"0,14 17 0,4 1 0,2 3-1147,1 0 791,0 1 388,-1 0-130,-1 1 98,-2 1 0,-2 0 0,-3 2 0,-2-2 0,-3-3 0,-4-5 0,-4-7 594,-4-7-764,-3-8 558,-5-8-474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9377.38672"/>
      <inkml:brushProperty name="anchorY" value="-77964.07031"/>
      <inkml:brushProperty name="scaleFactor" value="0.5"/>
    </inkml:brush>
  </inkml:definitions>
  <inkml:trace contextRef="#ctx0" brushRef="#br0">0 129 24575,'0'0'0,"46"0"0,32-3 0,4-4 0,3-4-1147,-3-1 328,-4-2-164,-4 0 1098,-6 0-265,-5 1 347,-4 0-256,-3 3 88,-3 2-29,-4 2 0,-3 3 777,-5 2-999,-4 4 333,-5 2-111,-23-3 574,9 4-1,-11-3-479,-1 0 0,5 3 0,-6-3 154,0 1-1,6 5 1,-6-4-291,0 0 0,4 6 1,-4-3 95,7 10 1,2 13-54,-1 3 0,-3 5 0,-1 3 0,-3 5 0,-2 3 0,-2 3 0,-2 1 0,-2 0 0,-4 1 0,-2 0 0,-3 0 0,-4 1 0,-2-1 0,-5 0 0,-3-1 0,-2-2 0,-3-2 0,-1-4 0,-1-2 0,6-11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2104.55859"/>
      <inkml:brushProperty name="anchorY" value="-80764.32813"/>
      <inkml:brushProperty name="scaleFactor" value="0.5"/>
    </inkml:brush>
  </inkml:definitions>
  <inkml:trace contextRef="#ctx0" brushRef="#br0">0 380 24575,'0'0'0,"51"-9"0,37-9 0,11-4 0,10-4-1147,5-3 328,2-1-164,1-1 0,1 0 0,1 2 0,2 0 1104,-1 4-272,0 2 144,-2 2 7,-4 3 0,-7 4 0,-8 3 0,-11 3-3,-12 4 4,-11 2-569,-11 3 730,-11 2 904,-12 0-715,-9-1 766,-8 1-201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7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7447.85156"/>
      <inkml:brushProperty name="anchorY" value="-80581.42969"/>
      <inkml:brushProperty name="scaleFactor" value="0.5"/>
    </inkml:brush>
  </inkml:definitions>
  <inkml:trace contextRef="#ctx0" brushRef="#br0">636 0 24575,'0'0'0,"11"53"0,7 40 0,-1 12 0,-1 9-1147,-4 5 328,-6 0-164,-6 3 0,-19 57 92,-10 19-118,-8 10 39,-7 0-13,-4-7 0,-3-10 529,0-15 466,1-15-100,2-16-750,0-19 1077,0-19-1505,2-17 1112,2-18 790,5-17-894,5-17 1499,29-32-968,-1 0 1,-10 6-1,14-9-110,-1-2 1,1 1 0,-1-1 0,0 1 0,-5 1 0,6-3-99,1 0 1,0 1-1,0-1 1,0 0-1,0 0 1,0 0-1,0 0 1,0 0-1,-1-1 1,1 1-1,0 0 1,0 0 0,0-1-1,-2 0 1,2 2 32,0-2 0,0 1 1,0-1-1,-1 1 0,1-1 0,0 0 1,0 0-1,0 0 0,-2-1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8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5402.98438"/>
      <inkml:brushProperty name="anchorY" value="-86395.70313"/>
      <inkml:brushProperty name="scaleFactor" value="0.5"/>
    </inkml:brush>
  </inkml:definitions>
  <inkml:trace contextRef="#ctx0" brushRef="#br0">0 0 24575,'0'0'0,"16"45"0,13 30 0,6 5 0,4 2-1147,3-4 328,1-5-164,1-7 599,1-2 377,2-1-71,4 1 78,5 0 0,6 2 0,6 0 0,5 1 0,3-4 0,3-4 0,1-6 0,-1-7 0,-1-6 0,0-6 0,0-7 0,2-5 0,2-6 0,2-3 0,-16-4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9392.58594"/>
      <inkml:brushProperty name="anchorY" value="-89990.52344"/>
      <inkml:brushProperty name="scaleFactor" value="0.5"/>
    </inkml:brush>
  </inkml:definitions>
  <inkml:trace contextRef="#ctx0" brushRef="#br0">0 117 24575,'0'0'0,"44"0"0,32-2 0,5-3 0,6-3-1147,0-4 328,-2-2-164,-1-2 1058,-4 0-214,-2 2 127,-3 2 12,-3 4 0,-5 2 18,-6 4-23,-7 0 7,-7 2 825,-9 1-1063,-9-1 354,-7 0-118,-9 0 1146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2645.59375"/>
      <inkml:brushProperty name="anchorY" value="-90367.27344"/>
      <inkml:brushProperty name="scaleFactor" value="0.5"/>
    </inkml:brush>
  </inkml:definitions>
  <inkml:trace contextRef="#ctx0" brushRef="#br0">0 0 24575,'0'0'0,"8"46"0,5 33 0,0 11 0,0 8-1147,-2 2 328,-2-1-164,-3-5 40,-1-7 1096,-1-7-705,-1-7 664,-2-8-168,0-6 827,-1-7-991,-2-4 330,-1-5-110,-3-3 0,-3-3 1147,-5-3-426,2-7 290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3371.69531"/>
      <inkml:brushProperty name="anchorY" value="-93777.78125"/>
      <inkml:brushProperty name="scaleFactor" value="0.5"/>
    </inkml:brush>
  </inkml:definitions>
  <inkml:trace contextRef="#ctx0" brushRef="#br0">0 259 24575,'0'0'0,"50"0"0,36-1 0,10-1 0,10-2-1147,4-2 328,3-4-164,1-2 0,2-2 632,58-12-812,12-4 270,5-3-90,-10 3 0,-15 3 0,-16 4 0,-18 6 0,-18 5 255,-15 4 819,-16 4-219,-15 4 1275,-15 3-413,-14 1 273,-17 0-36,-7 3 2961,-18-6-2949,-1-1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9457.51563"/>
      <inkml:brushProperty name="anchorY" value="-93880.92188"/>
      <inkml:brushProperty name="scaleFactor" value="0.5"/>
    </inkml:brush>
  </inkml:definitions>
  <inkml:trace contextRef="#ctx0" brushRef="#br0">673 0 24575,'0'0'0,"-10"39"0,-10 28 0,-5 8 0,-7 8-1147,-4 4 328,-4 1-164,-3-1 901,-1-2-11,-2-4 57,-1-5 36,-1-5 0,1-7 0,2-7 0,4-7 285,4-7-366,5-8 121,6-7 762,5-7-1031,6-6 344,-3 2 2117,22-18-2341,7-1 214,8-2-105,11-2 0,10-3 0,12-3 0,8-3 0,8-3 0,6-2-1147,4-1 1284,2-3-246,1 0 81,-3 0 28,-3 1 0,-6 1 0,-6 3 0,-5 2 0,-5 3-248,-7 3 319,-6 2-107,-7 2 36,-6 2 0,-6 0 0,-5 1 1147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1206.96094"/>
      <inkml:brushProperty name="anchorY" value="-96407.96875"/>
      <inkml:brushProperty name="scaleFactor" value="0.5"/>
    </inkml:brush>
  </inkml:definitions>
  <inkml:trace contextRef="#ctx0" brushRef="#br0">0 0 24575,'0'0'0,"21"39"0,13 24 0,3 1 0,1 1-1147,0-2 385,-2-3 910,-2 0-304,0 3 156,-2 3 0,0 1 0,0-1 0,-2-3 0,-2-4 0,-3-5 0,-5-7 0,-4-8 721,-5-8-927,-5-8 679,-6-21-491,1 1 1,-1-1-1,0 0 0,0 1 1,0 2-1,0-4 26,0 0-1,0 1 1,0-1-1,-1 0 1,1 1 0,-1 1-1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2957.89063"/>
      <inkml:brushProperty name="anchorY" value="-99304.74219"/>
      <inkml:brushProperty name="scaleFactor" value="0.5"/>
    </inkml:brush>
  </inkml:definitions>
  <inkml:trace contextRef="#ctx0" brushRef="#br0">0 0 24575,'0'0'0,"23"38"0,16 25 0,2 3 0,2 2-1147,0-1 328,-3-3 160,-4-5 730,-4-3-34,-3-4-81,-4-6 66,-3-4-22,-3-5 704,-3-5-905,-1-5 302,-2-7-101,-3-6 1147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576.07813"/>
      <inkml:brushProperty name="anchorY" value="-101596.83594"/>
      <inkml:brushProperty name="scaleFactor" value="0.5"/>
    </inkml:brush>
  </inkml:definitions>
  <inkml:trace contextRef="#ctx0" brushRef="#br0">0 0 24575,'0'0'0,"21"34"0,15 22 0,3 4 0,2 1-1147,-1-1 328,-3-1 778,-1 0-64,-1 1 75,-3 2 30,0 1 0,-2-2 0,-1-2 0,-3-4 0,-1-6 461,-5-12-592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6267.36719"/>
      <inkml:brushProperty name="anchorY" value="-104074.90625"/>
      <inkml:brushProperty name="scaleFactor" value="0.5"/>
    </inkml:brush>
  </inkml:definitions>
  <inkml:trace contextRef="#ctx0" brushRef="#br0">523 0 24575,'0'0'0,"-13"46"0,-14 35 0,-9 10 0,-9 9-1147,-8 1 328,-4-5-164,-4-7 0,0-9 588,0-9 391,0-7-602,13-17 756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478.73438"/>
      <inkml:brushProperty name="anchorY" value="-105351.17188"/>
      <inkml:brushProperty name="scaleFactor" value="0.5"/>
    </inkml:brush>
  </inkml:definitions>
  <inkml:trace contextRef="#ctx0" brushRef="#br0">0 0 24575,'0'0'0,"12"50"0,9 32 0,3 7 0,5 1-1147,1-1 328,2-7-164,-1-6 488,-1-10 439,-1-9-16,-3-9 61,-3-9 982,-5-12-1249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4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5786.23438"/>
      <inkml:brushProperty name="anchorY" value="-107741.75781"/>
      <inkml:brushProperty name="scaleFactor" value="0.5"/>
    </inkml:brush>
  </inkml:definitions>
  <inkml:trace contextRef="#ctx0" brushRef="#br0">0 573 24575,'0'0'0,"44"0"0,32-2 0,10-4 0,9-6-1147,4-7 328,3-7-164,2-8 365,2-6 678,3-7-172,2-4-1035,4-2 328,2 0 782,0 3-70,0 4 79,-2 7 28,-3 6 0,-6 7 0,-5 8 0,-8 7-480,-9 5 617,-9 5-1032,-10 4 1131,-7 3-354,-7 3 1265,-5 2-1113,-5 2 1174,-4 3-337,-4 1 112,-5 3 0,-22-14-492,11 11 1,-13-12-338,1 1 1,4 9 0,-6-10-110,0 1 1,3 12-1,-4-12-33,-1 0-1,0 0 1,0 7 0,-1-6-5,0 0 0,-2 13 0,0-12-7,0 0 0,-4 12 0,1-10 0,-9 17 0,-14 12 0,-9 2 0,-10 0 0,-10 0-1003,-7-1 1290,9-9-430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1238.10938"/>
      <inkml:brushProperty name="anchorY" value="-108312.0625"/>
      <inkml:brushProperty name="scaleFactor" value="0.5"/>
    </inkml:brush>
  </inkml:definitions>
  <inkml:trace contextRef="#ctx0" brushRef="#br0">0 122 24575,'0'0'0,"44"-1"0,28-3 0,8-3 0,7-4-1147,1-3 328,-2-2 4,-3 0 931,-6 0-256,-6 2 140,-6 4 0,-7 2 506,-7 4-650,-8 3 216,-8 4 588,-28-2-723,0 0 0,7 3 0,-10-3 82,0 0 0,0 1 0,-1 0 0,4 2 0,-5-3-19,1 1 0,-1-1 0,0 1 0,0 0 0,3 4 0,-3-3 191,-1-1 0,1 1 0,-1 0 0,0-1 0,2 6 1,-2-3-145,0-1 1,0 1 0,0 8-1,-1-3 182,-3 17-1,-8 20-280,-8 10 115,-7 7-63,-6 3-1147,-3-1 1389,1-3-381,3-4 126,4-4 13,4-5-332,6-4 427,4-4-142,5-5 47,3-2 0,5-3 0,4 2 1146,5 1-1405,5 3 754,5 5-586,6 3 141,3 3-50,3 2 0,2 2 0,-1 1-665,-2-1 855,-2-2-285,-4-2 95,-3-2 0,-4 0 0,-4 0 0,-4 4 0,-5 5 0,-4 6 0,-7 7-924,-5 4 1188,-5 2-396,-7 0 132,-4-4 0,-4-6 0,-3-8 0,0-9 0,23-35 0,-13 13 0,16-19 0,0 1 0,-11 6 0,12-10 0,0 0 0,-17 7 0,16-8 0,-1-1 0,-17 3 0,14-4 0,-25-1 0,-19-7 0,-6-6 0,-5-7-392,10 2 504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2818.57031"/>
      <inkml:brushProperty name="anchorY" value="-113704.5625"/>
      <inkml:brushProperty name="scaleFactor" value="0.5"/>
    </inkml:brush>
  </inkml:definitions>
  <inkml:trace contextRef="#ctx0" brushRef="#br0">0 191 24575,'0'0'0,"48"0"0,36 0 0,11 1 0,12 0-1147,5 1 328,3 0-164,3 0 0,1-1 514,1-2 486,2-3-107,1-3 90,2-3-1147,1-3 328,0-2 953,0-2-289,-2-2 150,-3-1 5,-5 0 0,-4 0 0,-9 3-384,-9 2 494,-9 3-1312,-11 5 1495,-8 4-447,-9 4 1296,-7 2-1001,-14 1 1036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7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9422.51563"/>
      <inkml:brushProperty name="anchorY" value="-113937.39063"/>
      <inkml:brushProperty name="scaleFactor" value="0.5"/>
    </inkml:brush>
  </inkml:definitions>
  <inkml:trace contextRef="#ctx0" brushRef="#br0">0 105 24575,'0'0'0,"40"-3"0,30-4 0,8-3 0,8-3-1147,4-1 328,2-1-154,-1 1 1134,0 2-323,-4 3 162,-5 3 0,-5 4 0,-7 4 0,-8 4 285,-7 3-367,-9 3 123,-6 2 704,-29-10-851,12 9-1,-16-8 143,1 0-1,5 6 1,-6-5-36,0 1 0,5 7 0,-5-4 573,8 15 1,6 18-317,-3 10-260,0 10 86,-2 9-591,-2 8 653,-1 7-218,-2 6-1074,-3 7 621,-2 5 606,-3 6-1349,-1 7 450,1 66 777,2 21-1210,0 12 403,1 0-134,1-7 0,0-13 708,0-14 237,-3-14-1172,-1-17 441,-2-16 918,-4-17-842,-3-15 846,-4-18 355,-2-18-675,-2-17 1398,11-42-958,0-1 0,-6 11 0,7-14-76,-1-1-1,1 0 1,-1 0-1,-4 4 1,5-6-33,0 1 0,0-1-1,-1-1 1,1 1 0,-6 3 0,6-3 33,-1 0-1,0-1 1,0 0-1,-6 2 1,5-2 49,0 0-1,0-1 1,-7 1 0,2-2 245,-13-1 1,-22-8 491,-12-10 0,-13-16 0,9 2-1695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8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2365.84375"/>
      <inkml:brushProperty name="anchorY" value="-121737.85938"/>
      <inkml:brushProperty name="scaleFactor" value="0.5"/>
    </inkml:brush>
  </inkml:definitions>
  <inkml:trace contextRef="#ctx0" brushRef="#br0">0 0 24575,'0'0'0,"36"25"0,25 17 0,5 3 0,5 2-1147,-1 0 328,-4-3-127,-5-4 1099,-9-4-133,-7-2-71,-8-1 77,-28-24 355,11 14 1,-1 3-600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4353.96875"/>
      <inkml:brushProperty name="anchorY" value="-123369.03906"/>
      <inkml:brushProperty name="scaleFactor" value="0.5"/>
    </inkml:brush>
  </inkml:definitions>
  <inkml:trace contextRef="#ctx0" brushRef="#br0">0 789 24575,'0'0'0,"39"-29"0,32-24 0,14-8 0,13-7-1147,8-5 328,3 2-164,3 0 0,0 4 0,-2 2 783,-3 1 140,-2 3 8,-6 2 52,-20 12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4:23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5633.55078"/>
      <inkml:brushProperty name="anchorY" value="-64652.50391"/>
      <inkml:brushProperty name="scaleFactor" value="0.5"/>
    </inkml:brush>
  </inkml:definitions>
  <inkml:trace contextRef="#ctx0" brushRef="#br0">0 0 24575,'0'0'0,"6"47"0,1 33 0,2 6 0,-2 6-1147,-2 4 328,-2-1-164,-1 1 1129,-1-2-304,1-1 155,-2-3 3,1-5 0,1-7 0,0-8 376,0-9-483,1-10 161,-1-13 677,0-10-940,0-10 313,0-8-104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6386.08203"/>
      <inkml:brushProperty name="anchorY" value="-67870.46094"/>
      <inkml:brushProperty name="scaleFactor" value="0.5"/>
    </inkml:brush>
  </inkml:definitions>
  <inkml:trace contextRef="#ctx0" brushRef="#br0">0 0 24575,'0'0'0,"8"44"0,4 27 0,-1 1 0,1 5-1147,-2 3 563,-1 1 681,-1 6-228,-1 4 131,1 7 0,0 7-1146,0 7 654,1 8 562,1 7-187,0 6-1030,1 4 766,1 2 419,-1 1-139,0 2 101,-2-1 0,-1-2 0,-2 0 0,-2-1 0,-1-3 0,0 0 0,-2-2 0,-1-3 0,0-7 0,0-8 0,0-14-1147,0-17 1090,1-17 366,0-17-468,1-19 1358,1-12-1027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4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7445.91406"/>
      <inkml:brushProperty name="anchorY" value="-75492.47656"/>
      <inkml:brushProperty name="scaleFactor" value="0.5"/>
    </inkml:brush>
  </inkml:definitions>
  <inkml:trace contextRef="#ctx0" brushRef="#br0">0 0 24575,'0'0'0,"26"35"0,15 19 0,5 1 0,3 3-1147,0 0 791,0 2 388,0-1-130,-2 2 98,-2 1 0,-3 0 0,-2 2 0,-3-3 0,-4-2 0,-3-7 0,-6-7 594,-3-8-764,-5-9 558,-4-8-474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59377.38672"/>
      <inkml:brushProperty name="anchorY" value="-77964.07031"/>
      <inkml:brushProperty name="scaleFactor" value="0.5"/>
    </inkml:brush>
  </inkml:definitions>
  <inkml:trace contextRef="#ctx0" brushRef="#br0">0 145 24575,'0'0'0,"52"0"0,35-4 0,5-3 0,4-6-1147,-4 0 328,-5-3-164,-4 0 1098,-6 1-265,-7 0 347,-3 0-256,-4 4 88,-4 2-29,-4 2 0,-3 4 777,-6 2-999,-5 4 333,-5 3-111,-26-4 574,11 5-1,-14-4-479,0 1 0,5 2 0,-6-2 154,0 0-1,6 6 1,-6-4-291,-1 0 0,5 6 1,-4-3 95,7 11 1,3 15-54,-1 3 0,-4 6 0,-1 3 0,-3 6 0,-3 3 0,-1 3 0,-3 2 0,-3 0 0,-3 0 0,-3 1 0,-4 0 0,-4 1 0,-2-1 0,-5-1 0,-4 0 0,-3-3 0,-2-2 0,-2-4 0,-1-3 0,7-11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2104.55859"/>
      <inkml:brushProperty name="anchorY" value="-80764.32813"/>
      <inkml:brushProperty name="scaleFactor" value="0.5"/>
    </inkml:brush>
  </inkml:definitions>
  <inkml:trace contextRef="#ctx0" brushRef="#br0">0 427 24575,'0'0'0,"57"-10"0,42-11 0,12-3 0,12-6-1147,5-2 328,2-2-164,1-1 0,2 1 0,0 1 0,3 0 1104,-1 5-272,-1 3 144,-1 1 7,-5 4 0,-8 4 0,-9 4 0,-12 3-3,-14 4 4,-12 3-569,-12 3 730,-13 2 904,-13 1-715,-10-2 766,-10 1-201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7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7447.85156"/>
      <inkml:brushProperty name="anchorY" value="-80581.42969"/>
      <inkml:brushProperty name="scaleFactor" value="0.5"/>
    </inkml:brush>
  </inkml:definitions>
  <inkml:trace contextRef="#ctx0" brushRef="#br0">714 0 24575,'0'0'0,"12"60"0,9 44 0,-2 14 0,-1 10-1147,-5 5 328,-6 1-164,-7 3 0,-22 64 92,-10 21-118,-10 12 39,-7-1-13,-5-7 0,-3-12 529,0-16 466,0-17-100,4-19-750,-1-20 1077,0-22-1505,2-19 1112,3-20 790,5-19-894,6-20 1499,32-35-968,-1 0 1,-10 6-1,14-9-110,0-3 1,1 1 0,-2-1 0,1 1 0,-6 2 0,7-4-99,1 0 1,-1 1-1,1-1 1,0 0-1,0 0 1,0 0-1,0 0 1,0 0-1,-2-1 1,2 1-1,0 0 1,0 0 0,0-1-1,-2-1 1,1 4 32,1-4 0,0 2 1,0-1-1,-1 1 0,1-1 0,0 0 1,-1 0-1,1 0 0,-2-1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8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5402.98438"/>
      <inkml:brushProperty name="anchorY" value="-86395.70313"/>
      <inkml:brushProperty name="scaleFactor" value="0.5"/>
    </inkml:brush>
  </inkml:definitions>
  <inkml:trace contextRef="#ctx0" brushRef="#br0">0 0 24575,'0'0'0,"18"51"0,15 33 0,6 6 0,5 2-1147,3-5 328,1-5-164,1-8 599,2-2 377,2-1-71,4 1 78,6-1 0,6 4 0,8-1 0,5 1 0,3-4 0,4-5 0,1-7 0,-2-7 0,0-7 0,-1-7 0,1-8 0,2-5 0,2-7 0,2-3 0,-18-5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3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9392.58594"/>
      <inkml:brushProperty name="anchorY" value="-89990.52344"/>
      <inkml:brushProperty name="scaleFactor" value="0.5"/>
    </inkml:brush>
  </inkml:definitions>
  <inkml:trace contextRef="#ctx0" brushRef="#br0">0 131 24575,'0'0'0,"49"0"0,37-2 0,5-4 0,6-2-1147,1-6 328,-3-2-164,0-2 1058,-5 0-214,-3 3 127,-3 1 12,-3 5 0,-6 2 18,-6 5-23,-9 0 7,-7 2 825,-10 1-1063,-11-1 354,-7 0-118,-10 0 1146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2645.59375"/>
      <inkml:brushProperty name="anchorY" value="-90367.27344"/>
      <inkml:brushProperty name="scaleFactor" value="0.5"/>
    </inkml:brush>
  </inkml:definitions>
  <inkml:trace contextRef="#ctx0" brushRef="#br0">0 0 24575,'0'0'0,"9"52"0,6 36 0,-1 13 0,1 9-1147,-3 3 328,-2-2-164,-3-6 40,-1-7 1096,-2-8-705,-1-8 664,-1-9-168,-1-7 827,-1-8-991,-3-4 330,0-5-110,-4-5 0,-3-2 1147,-5-4-426,1-8 290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3371.69531"/>
      <inkml:brushProperty name="anchorY" value="-93777.78125"/>
      <inkml:brushProperty name="scaleFactor" value="0.5"/>
    </inkml:brush>
  </inkml:definitions>
  <inkml:trace contextRef="#ctx0" brushRef="#br0">0 291 24575,'0'0'0,"56"0"0,41-1 0,10-2 0,12-1-1147,5-3 328,3-4-164,1-3 0,2-1 632,65-14-812,14-5 270,6-3-90,-12 3 0,-17 4 0,-17 4 0,-21 7 0,-20 5 255,-17 5 819,-18 5-219,-17 4 1275,-16 3-413,-16 2 273,-20-1-36,-7 4 2961,-20-7-2949,-2-1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79457.51563"/>
      <inkml:brushProperty name="anchorY" value="-93880.92188"/>
      <inkml:brushProperty name="scaleFactor" value="0.5"/>
    </inkml:brush>
  </inkml:definitions>
  <inkml:trace contextRef="#ctx0" brushRef="#br0">756 0 24575,'0'0'0,"-12"44"0,-10 31 0,-6 9 0,-8 9-1147,-5 5 328,-3 1-164,-5-1 901,0-3-11,-3-4 57,-1-6 36,0-5 0,0-8 0,2-8 0,5-8 285,5-8-366,5-9 121,7-7 762,5-9-1031,7-6 344,-3 2 2117,24-20-2341,9-1 214,8-2-105,13-3 0,11-3 0,13-4 0,9-3 0,10-3 0,6-2-1147,4-2 1284,3-3-246,1 0 81,-3 0 28,-4 1 0,-7 2 0,-6 2 0,-6 3 0,-5 4-248,-9 2 319,-6 3-107,-8 2 36,-6 3 0,-8-1 0,-5 2 1147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6:40.54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1206.96094"/>
      <inkml:brushProperty name="anchorY" value="-96407.96875"/>
      <inkml:brushProperty name="scaleFactor" value="0.5"/>
    </inkml:brush>
  </inkml:definitions>
  <inkml:trace contextRef="#ctx0" brushRef="#br0">0 0 24575,'0'0'0,"24"44"0,14 27 0,3 0 0,2 2-1147,0-2 385,-3-4 910,-2 1-304,0 3 156,-2 3 0,0 1 0,0-1 0,-2-3 0,-3-5 0,-3-5 0,-5-9 0,-5-8 721,-6-9-927,-5-9 679,-7-24-491,1 1 1,-1 0-1,0-1 0,0 1 1,0 3-1,0-5 26,0 0-1,0 1 1,0-1-1,-1 1 1,1 0 0,-1 1-1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0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2957.89063"/>
      <inkml:brushProperty name="anchorY" value="-99304.74219"/>
      <inkml:brushProperty name="scaleFactor" value="0.5"/>
    </inkml:brush>
  </inkml:definitions>
  <inkml:trace contextRef="#ctx0" brushRef="#br0">0 0 24575,'0'0'0,"26"42"0,17 29 0,3 2 0,2 3-1147,0-1 328,-4-4 160,-4-5 730,-4-4-34,-4-4-81,-4-6 66,-3-6-22,-4-4 704,-3-7-905,-1-5 302,-3-7-101,-3-8 1147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1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576.07813"/>
      <inkml:brushProperty name="anchorY" value="-101596.83594"/>
      <inkml:brushProperty name="scaleFactor" value="0.5"/>
    </inkml:brush>
  </inkml:definitions>
  <inkml:trace contextRef="#ctx0" brushRef="#br0">0 0 24575,'0'0'0,"23"38"0,18 24 0,2 5 0,3 1-1147,-2-1 328,-2-1 778,-2 0-64,-1 1 75,-4 2 30,1 1 0,-2-2 0,-2-2 0,-3-5 0,-1-6 461,-6-14-592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2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6267.36719"/>
      <inkml:brushProperty name="anchorY" value="-104074.90625"/>
      <inkml:brushProperty name="scaleFactor" value="0.5"/>
    </inkml:brush>
  </inkml:definitions>
  <inkml:trace contextRef="#ctx0" brushRef="#br0">583 0 24575,'0'0'0,"-14"51"0,-16 40 0,-11 10 0,-9 11-1147,-9 0 328,-4-5-164,-5-8 0,0-9 588,0-11 391,0-8-602,14-18 756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3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4478.73438"/>
      <inkml:brushProperty name="anchorY" value="-105351.17188"/>
      <inkml:brushProperty name="scaleFactor" value="0.5"/>
    </inkml:brush>
  </inkml:definitions>
  <inkml:trace contextRef="#ctx0" brushRef="#br0">0 0 24575,'0'0'0,"13"56"0,11 35 0,3 8 0,5 2-1147,1-2 328,3-8-164,-1-6 488,-2-11 439,-1-11-16,-3-9 61,-3-11 982,-6-13-1249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4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85786.23438"/>
      <inkml:brushProperty name="anchorY" value="-107741.75781"/>
      <inkml:brushProperty name="scaleFactor" value="0.5"/>
    </inkml:brush>
  </inkml:definitions>
  <inkml:trace contextRef="#ctx0" brushRef="#br0">0 639 24575,'0'0'0,"49"0"0,36-2 0,11-5 0,10-6-1147,4-9 328,4-7-164,2-8 365,2-8 678,3-8-172,3-3-1035,4-3 328,3-1 782,-1 5-70,1 3 79,-3 9 28,-3 6 0,-7 8 0,-5 9 0,-10 8-480,-9 5 617,-10 6-1032,-12 4 1131,-7 4-354,-8 3 1265,-6 2-1113,-5 3 1174,-5 3-337,-4 1 112,-6 3 0,-24-15-492,12 12 1,-15-14-338,2 2 1,4 10 0,-7-12-110,0 2 1,4 13-1,-5-13-33,-1-1-1,0 1 1,1 7 0,-2-6-5,0 0 0,-3 14 0,1-13-7,0 0 0,-5 14 0,2-12 0,-11 19 0,-15 13 0,-10 3 0,-12 0 0,-10-1-1003,-9 0 1290,11-10-430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1238.10938"/>
      <inkml:brushProperty name="anchorY" value="-108312.0625"/>
      <inkml:brushProperty name="scaleFactor" value="0.5"/>
    </inkml:brush>
  </inkml:definitions>
  <inkml:trace contextRef="#ctx0" brushRef="#br0">0 136 24575,'0'0'0,"49"-1"0,31-4 0,10-2 0,7-6-1147,1-2 328,-2-3 4,-4 0 931,-6 0-256,-7 3 140,-6 3 0,-9 4 506,-7 3-650,-9 4 216,-9 4 588,-31-2-723,0 1 0,7 2 0,-10-3 82,-1 0 0,1 1 0,-2 1 0,5 1 0,-6-3-19,1 2 0,0-2 0,-1 1 0,0 0 0,4 5 0,-4-4 191,-1-1 0,1 2 0,-1-1 0,0-1 0,3 7 1,-3-3-145,0-2 1,0 2 0,0 8-1,-1-3 182,-3 20-1,-9 21-280,-10 12 115,-7 7-63,-6 4-1147,-4-2 1389,1-3-381,3-4 126,5-4 13,5-7-332,6-3 427,4-6-142,6-4 47,4-3 0,5-4 0,4 3 1146,6 1-1405,6 4 754,5 5-586,7 3 141,3 4-50,4 1 0,1 3 0,0 2-665,-3-2 855,-1-2-285,-6-3 95,-2-1 0,-5-1 0,-5 0 0,-4 5 0,-5 6 0,-5 6 0,-8 8-924,-5 4 1188,-6 3-396,-8 0 132,-4-5 0,-5-7 0,-3-8 0,0-11 0,26-38 0,-15 14 0,18-21 0,0 0 0,-13 8 0,14-12 0,1 1 0,-20 7 0,18-8 0,-2-2 0,-18 3 0,16-4 0,-29-1 0,-20-7 0,-7-8 0,-6-7-392,11 2 504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2818.57031"/>
      <inkml:brushProperty name="anchorY" value="-113704.5625"/>
      <inkml:brushProperty name="scaleFactor" value="0.5"/>
    </inkml:brush>
  </inkml:definitions>
  <inkml:trace contextRef="#ctx0" brushRef="#br0">0 213 24575,'0'0'0,"54"0"0,39 0 0,13 1 0,13 0-1147,6 1 328,4 1-164,2-1 0,2-1 514,1-2 486,2-4-107,1-2 90,2-5-1147,2-2 328,-1-3 953,1-2-289,-3-2 150,-3-1 5,-6 0 0,-4-1 0,-10 4-384,-10 3 494,-11 2-1312,-11 6 1495,-10 5-447,-9 4 1296,-8 2-1001,-16 2 1036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7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99422.51563"/>
      <inkml:brushProperty name="anchorY" value="-113937.39063"/>
      <inkml:brushProperty name="scaleFactor" value="0.5"/>
    </inkml:brush>
  </inkml:definitions>
  <inkml:trace contextRef="#ctx0" brushRef="#br0">0 117 24575,'0'0'0,"45"-3"0,33-5 0,9-3 0,9-4-1147,4 0 328,2-2-154,0 1 1134,-1 3-323,-4 3 162,-5 3 0,-6 5 0,-8 4 0,-9 5 285,-8 3-367,-10 3 123,-6 3 704,-33-12-851,14 11-1,-18-10 143,1 1-1,5 6 1,-6-5-36,0 1 0,5 7 0,-5-3 573,9 15 1,6 21-317,-3 11-260,0 12 86,-2 9-591,-2 9 653,-2 8-218,-2 7-1074,-3 7 621,-2 6 606,-4 7-1349,0 8 450,0 73 777,3 24-1210,-1 12 403,2 1-134,1-7 0,-1-16 708,1-15 237,-3-15-1172,-2-20 441,-2-17 918,-4-19-842,-4-18 846,-4-19 355,-2-20-675,-3-19 1398,13-47-958,-1-1 0,-6 12 0,8-15-76,-1-2-1,0 1 1,0-1-1,-5 5 1,6-7-33,0 2 0,0-2-1,-2-1 1,2 1 0,-7 4 0,7-4 33,-1 0-1,-1-1 1,1 0-1,-7 3 1,5-3 49,1 0-1,-1-1 1,-7 1 0,2-2 245,-14-1 1,-25-9 491,-14-12 0,-14-17 0,10 2-1695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8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2365.84375"/>
      <inkml:brushProperty name="anchorY" value="-121737.85938"/>
      <inkml:brushProperty name="scaleFactor" value="0.5"/>
    </inkml:brush>
  </inkml:definitions>
  <inkml:trace contextRef="#ctx0" brushRef="#br0">0 0 24575,'0'0'0,"40"28"0,28 19 0,6 3 0,5 2-1147,-1 1 328,-4-4-127,-6-5 1099,-10-4-133,-8-2-71,-9-1 77,-31-27 355,12 16 1,-1 3-600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5T05:17:45.499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104353.96875"/>
      <inkml:brushProperty name="anchorY" value="-123369.03906"/>
      <inkml:brushProperty name="scaleFactor" value="0.5"/>
    </inkml:brush>
  </inkml:definitions>
  <inkml:trace contextRef="#ctx0" brushRef="#br0">0 880 24575,'0'0'0,"43"-33"0,37-26 0,14-9 0,16-8-1147,8-5 328,3 2-164,4 0 0,0 4 0,-2 3 783,-4 0 140,-2 4 8,-6 2 52,-23 14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9624E6-F04A-2312-4DD9-47A96083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5700F3-2902-3777-C48A-E92B57731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797D7C-BE66-7917-C30C-F6581995B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A7AB5D-C57B-2F6A-E8FB-40E9A87D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77A818-002B-1E6F-722E-B732C1B9C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82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00CF3-8761-3F1B-4E88-B007F9BB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B3AFD8-0F1C-812C-5924-7E69CE79C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25F169-8A45-F04B-26B4-910F3CC5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2B2629-54F6-D70D-4C52-1EEC0FBD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1CDEE5-89BA-0D03-97FC-0AF54554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39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01C2AA-95B8-94AC-BEE6-867DC79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98051A-5609-7F7D-BE3B-9975DDB9E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E27266-1D42-ACFD-3D72-22DECA1EC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05312E-E14E-8203-89AA-E3D304DF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8B8D9D-9085-9598-2BF7-4BAC0D96B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13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60DFBF-3691-BF19-AE2C-84C599E81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9679D-A23B-BD5E-4E64-F18DC381B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F082AC-04A7-590F-7881-70311804D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3392C3-CD3A-EABF-534B-0154C34BB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97061-94A0-3D21-6E9B-F5B2EBBB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045FEC-D2D5-0207-3CAE-DEEF4F7B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07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AB480-05A1-A18A-37F7-4C27148FE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B2E456-60F0-71CA-20A4-1207D7CCA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2F6029-ADA9-3130-2FD9-EA304030D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488AB7-C062-1111-0F56-ADB08E28D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B3F4A3E-0D96-F587-DE26-B0E854BD4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843BD16-4F9B-7F1C-F463-EE2707DF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0A579E-746F-1419-72B5-CCB52642E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1A24DE4-59F1-4F88-A1D1-0CF53D19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511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0CE7FE-21AA-699A-1637-CD4F008A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16C416-9C88-4BD8-BE6D-0F40A07B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919F7F2-FA31-3D92-A051-FBF91CC3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59D908A-190B-BBFD-4CB1-5B8DCBC5A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63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50874A6-BC34-D73B-0BC0-55B2D2767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C879E4F-0E28-4AEC-EDF3-55EFCB54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2862A9-00A0-9179-AF48-053859D5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1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FC8DD-741B-AFF1-24BC-967C19AC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FCDCF5-FA07-261F-3849-344495845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E6DBDD-D071-9022-72F2-9ACB4BB3C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589B90-A950-0E35-02A9-B6626BFF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6A9764-59E5-C4C1-064B-166DD630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DD7F39-CD13-48B8-5249-2E4F775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89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61F8F7-1C0D-C1D1-5CFD-F5065BE64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2EB821F-6991-05DA-A807-3C7C4F2228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692DFF-1385-38F3-909C-01035FB51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9E0955-8C0B-0069-018A-B4072BD2C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A9D1020-82BF-2332-EE97-49E85A5E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2E785D-DFEF-89A9-6594-C42086A9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18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32C0B9-10EE-FD41-AB81-EE7761C7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67BB91-3AD1-D641-C9C8-192BECA43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7F524-B36F-29E1-AE20-1A906820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02BBB3-B342-3B49-D6CD-E0C941474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C3280-8B4A-5E2C-4507-266CA504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57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3E44B93-210C-95B9-0B82-5E1E1BAB1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B9F041-85B6-3516-279B-231DDB79D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AD9681-8E4A-A9D9-3BF0-EA853EC7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E925B5-2F1F-3569-030E-5C8872D0C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1C9411-BB1A-DCDE-3DAB-2223073F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49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E236054-471C-F7DA-C8AF-E2D32A7E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00F948-524E-69D6-CB86-223A98C50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D2477C-29CC-04E9-23A2-4455A3C65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05F59-7B85-44AC-89F0-43B1336722FE}" type="datetimeFigureOut">
              <a:rPr lang="zh-CN" altLang="en-US" smtClean="0"/>
              <a:t>2023/11/25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DD1F7E-5DEE-18F9-D420-5F10C2CE5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C1470-30F3-1679-AA0E-DF789F833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DC275-D0EA-421F-8280-BD3025BD9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98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17.png"/><Relationship Id="rId42" Type="http://schemas.openxmlformats.org/officeDocument/2006/relationships/image" Target="../media/image21.png"/><Relationship Id="rId7" Type="http://schemas.openxmlformats.org/officeDocument/2006/relationships/customXml" Target="../ink/ink3.xml"/><Relationship Id="rId2" Type="http://schemas.openxmlformats.org/officeDocument/2006/relationships/image" Target="../media/image1.jpg"/><Relationship Id="rId16" Type="http://schemas.openxmlformats.org/officeDocument/2006/relationships/image" Target="../media/image8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customXml" Target="../ink/ink5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customXml" Target="../ink/ink18.xml"/><Relationship Id="rId40" Type="http://schemas.openxmlformats.org/officeDocument/2006/relationships/image" Target="../media/image20.png"/><Relationship Id="rId45" Type="http://schemas.openxmlformats.org/officeDocument/2006/relationships/customXml" Target="../ink/ink22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customXml" Target="../ink/ink13.xml"/><Relationship Id="rId30" Type="http://schemas.openxmlformats.org/officeDocument/2006/relationships/image" Target="../media/image15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20" Type="http://schemas.openxmlformats.org/officeDocument/2006/relationships/image" Target="../media/image10.png"/><Relationship Id="rId41" Type="http://schemas.openxmlformats.org/officeDocument/2006/relationships/customXml" Target="../ink/ink20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8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9" Type="http://schemas.openxmlformats.org/officeDocument/2006/relationships/customXml" Target="../ink/ink41.xml"/><Relationship Id="rId21" Type="http://schemas.openxmlformats.org/officeDocument/2006/relationships/customXml" Target="../ink/ink32.xml"/><Relationship Id="rId34" Type="http://schemas.openxmlformats.org/officeDocument/2006/relationships/image" Target="../media/image39.png"/><Relationship Id="rId42" Type="http://schemas.openxmlformats.org/officeDocument/2006/relationships/image" Target="../media/image43.png"/><Relationship Id="rId47" Type="http://schemas.openxmlformats.org/officeDocument/2006/relationships/customXml" Target="../ink/ink45.xml"/><Relationship Id="rId7" Type="http://schemas.openxmlformats.org/officeDocument/2006/relationships/customXml" Target="../ink/ink25.xml"/><Relationship Id="rId2" Type="http://schemas.openxmlformats.org/officeDocument/2006/relationships/image" Target="../media/image1.jpg"/><Relationship Id="rId16" Type="http://schemas.openxmlformats.org/officeDocument/2006/relationships/image" Target="../media/image30.png"/><Relationship Id="rId29" Type="http://schemas.openxmlformats.org/officeDocument/2006/relationships/customXml" Target="../ink/ink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customXml" Target="../ink/ink27.xml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37" Type="http://schemas.openxmlformats.org/officeDocument/2006/relationships/customXml" Target="../ink/ink40.xml"/><Relationship Id="rId40" Type="http://schemas.openxmlformats.org/officeDocument/2006/relationships/image" Target="../media/image42.png"/><Relationship Id="rId45" Type="http://schemas.openxmlformats.org/officeDocument/2006/relationships/customXml" Target="../ink/ink44.xml"/><Relationship Id="rId5" Type="http://schemas.openxmlformats.org/officeDocument/2006/relationships/customXml" Target="../ink/ink24.xml"/><Relationship Id="rId15" Type="http://schemas.openxmlformats.org/officeDocument/2006/relationships/customXml" Target="../ink/ink29.xml"/><Relationship Id="rId23" Type="http://schemas.openxmlformats.org/officeDocument/2006/relationships/customXml" Target="../ink/ink33.xml"/><Relationship Id="rId28" Type="http://schemas.openxmlformats.org/officeDocument/2006/relationships/image" Target="../media/image36.png"/><Relationship Id="rId36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customXml" Target="../ink/ink31.xml"/><Relationship Id="rId31" Type="http://schemas.openxmlformats.org/officeDocument/2006/relationships/customXml" Target="../ink/ink37.xml"/><Relationship Id="rId44" Type="http://schemas.openxmlformats.org/officeDocument/2006/relationships/image" Target="../media/image44.png"/><Relationship Id="rId4" Type="http://schemas.openxmlformats.org/officeDocument/2006/relationships/image" Target="../media/image24.png"/><Relationship Id="rId9" Type="http://schemas.openxmlformats.org/officeDocument/2006/relationships/customXml" Target="../ink/ink26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35.xml"/><Relationship Id="rId30" Type="http://schemas.openxmlformats.org/officeDocument/2006/relationships/image" Target="../media/image37.png"/><Relationship Id="rId35" Type="http://schemas.openxmlformats.org/officeDocument/2006/relationships/customXml" Target="../ink/ink39.xml"/><Relationship Id="rId43" Type="http://schemas.openxmlformats.org/officeDocument/2006/relationships/customXml" Target="../ink/ink43.xml"/><Relationship Id="rId48" Type="http://schemas.openxmlformats.org/officeDocument/2006/relationships/image" Target="../media/image46.png"/><Relationship Id="rId8" Type="http://schemas.openxmlformats.org/officeDocument/2006/relationships/image" Target="../media/image26.png"/><Relationship Id="rId3" Type="http://schemas.openxmlformats.org/officeDocument/2006/relationships/customXml" Target="../ink/ink23.xml"/><Relationship Id="rId12" Type="http://schemas.openxmlformats.org/officeDocument/2006/relationships/image" Target="../media/image28.png"/><Relationship Id="rId17" Type="http://schemas.openxmlformats.org/officeDocument/2006/relationships/customXml" Target="../ink/ink30.xml"/><Relationship Id="rId25" Type="http://schemas.openxmlformats.org/officeDocument/2006/relationships/customXml" Target="../ink/ink34.xml"/><Relationship Id="rId33" Type="http://schemas.openxmlformats.org/officeDocument/2006/relationships/customXml" Target="../ink/ink38.xml"/><Relationship Id="rId38" Type="http://schemas.openxmlformats.org/officeDocument/2006/relationships/image" Target="../media/image41.png"/><Relationship Id="rId46" Type="http://schemas.openxmlformats.org/officeDocument/2006/relationships/image" Target="../media/image45.png"/><Relationship Id="rId20" Type="http://schemas.openxmlformats.org/officeDocument/2006/relationships/image" Target="../media/image32.png"/><Relationship Id="rId41" Type="http://schemas.openxmlformats.org/officeDocument/2006/relationships/customXml" Target="../ink/ink4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1.xml"/><Relationship Id="rId18" Type="http://schemas.openxmlformats.org/officeDocument/2006/relationships/image" Target="../media/image53.png"/><Relationship Id="rId26" Type="http://schemas.openxmlformats.org/officeDocument/2006/relationships/image" Target="../media/image57.png"/><Relationship Id="rId39" Type="http://schemas.openxmlformats.org/officeDocument/2006/relationships/customXml" Target="../ink/ink64.xml"/><Relationship Id="rId21" Type="http://schemas.openxmlformats.org/officeDocument/2006/relationships/customXml" Target="../ink/ink55.xml"/><Relationship Id="rId34" Type="http://schemas.openxmlformats.org/officeDocument/2006/relationships/image" Target="../media/image61.png"/><Relationship Id="rId42" Type="http://schemas.openxmlformats.org/officeDocument/2006/relationships/image" Target="../media/image65.png"/><Relationship Id="rId47" Type="http://schemas.openxmlformats.org/officeDocument/2006/relationships/customXml" Target="../ink/ink68.xml"/><Relationship Id="rId7" Type="http://schemas.openxmlformats.org/officeDocument/2006/relationships/customXml" Target="../ink/ink48.xml"/><Relationship Id="rId2" Type="http://schemas.openxmlformats.org/officeDocument/2006/relationships/image" Target="../media/image1.jpg"/><Relationship Id="rId16" Type="http://schemas.openxmlformats.org/officeDocument/2006/relationships/image" Target="../media/image52.png"/><Relationship Id="rId29" Type="http://schemas.openxmlformats.org/officeDocument/2006/relationships/customXml" Target="../ink/ink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customXml" Target="../ink/ink50.xml"/><Relationship Id="rId24" Type="http://schemas.openxmlformats.org/officeDocument/2006/relationships/image" Target="../media/image56.png"/><Relationship Id="rId32" Type="http://schemas.openxmlformats.org/officeDocument/2006/relationships/image" Target="../media/image60.png"/><Relationship Id="rId37" Type="http://schemas.openxmlformats.org/officeDocument/2006/relationships/customXml" Target="../ink/ink63.xml"/><Relationship Id="rId40" Type="http://schemas.openxmlformats.org/officeDocument/2006/relationships/image" Target="../media/image64.png"/><Relationship Id="rId45" Type="http://schemas.openxmlformats.org/officeDocument/2006/relationships/customXml" Target="../ink/ink67.xml"/><Relationship Id="rId5" Type="http://schemas.openxmlformats.org/officeDocument/2006/relationships/customXml" Target="../ink/ink47.xml"/><Relationship Id="rId15" Type="http://schemas.openxmlformats.org/officeDocument/2006/relationships/customXml" Target="../ink/ink52.xml"/><Relationship Id="rId23" Type="http://schemas.openxmlformats.org/officeDocument/2006/relationships/customXml" Target="../ink/ink56.xml"/><Relationship Id="rId28" Type="http://schemas.openxmlformats.org/officeDocument/2006/relationships/image" Target="../media/image58.png"/><Relationship Id="rId36" Type="http://schemas.openxmlformats.org/officeDocument/2006/relationships/image" Target="../media/image62.png"/><Relationship Id="rId10" Type="http://schemas.openxmlformats.org/officeDocument/2006/relationships/image" Target="../media/image49.png"/><Relationship Id="rId19" Type="http://schemas.openxmlformats.org/officeDocument/2006/relationships/customXml" Target="../ink/ink54.xml"/><Relationship Id="rId31" Type="http://schemas.openxmlformats.org/officeDocument/2006/relationships/customXml" Target="../ink/ink60.xml"/><Relationship Id="rId44" Type="http://schemas.openxmlformats.org/officeDocument/2006/relationships/image" Target="../media/image66.png"/><Relationship Id="rId4" Type="http://schemas.openxmlformats.org/officeDocument/2006/relationships/image" Target="../media/image24.png"/><Relationship Id="rId9" Type="http://schemas.openxmlformats.org/officeDocument/2006/relationships/customXml" Target="../ink/ink49.xml"/><Relationship Id="rId14" Type="http://schemas.openxmlformats.org/officeDocument/2006/relationships/image" Target="../media/image51.png"/><Relationship Id="rId22" Type="http://schemas.openxmlformats.org/officeDocument/2006/relationships/image" Target="../media/image55.png"/><Relationship Id="rId27" Type="http://schemas.openxmlformats.org/officeDocument/2006/relationships/customXml" Target="../ink/ink58.xml"/><Relationship Id="rId30" Type="http://schemas.openxmlformats.org/officeDocument/2006/relationships/image" Target="../media/image59.png"/><Relationship Id="rId35" Type="http://schemas.openxmlformats.org/officeDocument/2006/relationships/customXml" Target="../ink/ink62.xml"/><Relationship Id="rId43" Type="http://schemas.openxmlformats.org/officeDocument/2006/relationships/customXml" Target="../ink/ink66.xml"/><Relationship Id="rId48" Type="http://schemas.openxmlformats.org/officeDocument/2006/relationships/image" Target="../media/image68.png"/><Relationship Id="rId8" Type="http://schemas.openxmlformats.org/officeDocument/2006/relationships/image" Target="../media/image48.png"/><Relationship Id="rId3" Type="http://schemas.openxmlformats.org/officeDocument/2006/relationships/customXml" Target="../ink/ink46.xml"/><Relationship Id="rId12" Type="http://schemas.openxmlformats.org/officeDocument/2006/relationships/image" Target="../media/image50.png"/><Relationship Id="rId17" Type="http://schemas.openxmlformats.org/officeDocument/2006/relationships/customXml" Target="../ink/ink53.xml"/><Relationship Id="rId25" Type="http://schemas.openxmlformats.org/officeDocument/2006/relationships/customXml" Target="../ink/ink57.xml"/><Relationship Id="rId33" Type="http://schemas.openxmlformats.org/officeDocument/2006/relationships/customXml" Target="../ink/ink61.xml"/><Relationship Id="rId38" Type="http://schemas.openxmlformats.org/officeDocument/2006/relationships/image" Target="../media/image63.png"/><Relationship Id="rId46" Type="http://schemas.openxmlformats.org/officeDocument/2006/relationships/image" Target="../media/image67.png"/><Relationship Id="rId20" Type="http://schemas.openxmlformats.org/officeDocument/2006/relationships/image" Target="../media/image54.png"/><Relationship Id="rId41" Type="http://schemas.openxmlformats.org/officeDocument/2006/relationships/customXml" Target="../ink/ink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DC2259B-788D-8217-EC74-89B6805B1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0935" y="813911"/>
            <a:ext cx="6511247" cy="4883436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EA3333FA-84F5-53E7-C788-94927F81493E}"/>
              </a:ext>
            </a:extLst>
          </p:cNvPr>
          <p:cNvGrpSpPr/>
          <p:nvPr/>
        </p:nvGrpSpPr>
        <p:grpSpPr>
          <a:xfrm>
            <a:off x="1154965" y="94854"/>
            <a:ext cx="4834080" cy="2634480"/>
            <a:chOff x="1088183" y="397435"/>
            <a:chExt cx="4834080" cy="26344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">
              <p14:nvContentPartPr>
                <p14:cNvPr id="32" name="墨迹 31">
                  <a:extLst>
                    <a:ext uri="{FF2B5EF4-FFF2-40B4-BE49-F238E27FC236}">
                      <a16:creationId xmlns:a16="http://schemas.microsoft.com/office/drawing/2014/main" id="{42DA6A93-FD87-BA80-A663-9B9E76E5598D}"/>
                    </a:ext>
                  </a:extLst>
                </p14:cNvPr>
                <p14:cNvContentPartPr/>
                <p14:nvPr/>
              </p14:nvContentPartPr>
              <p14:xfrm>
                <a:off x="1088183" y="1076755"/>
                <a:ext cx="42840" cy="930240"/>
              </p14:xfrm>
            </p:contentPart>
          </mc:Choice>
          <mc:Fallback>
            <p:pic>
              <p:nvPicPr>
                <p:cNvPr id="32" name="墨迹 31">
                  <a:extLst>
                    <a:ext uri="{FF2B5EF4-FFF2-40B4-BE49-F238E27FC236}">
                      <a16:creationId xmlns:a16="http://schemas.microsoft.com/office/drawing/2014/main" id="{42DA6A93-FD87-BA80-A663-9B9E76E5598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5543" y="1014115"/>
                  <a:ext cx="168480" cy="10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">
              <p14:nvContentPartPr>
                <p14:cNvPr id="33" name="墨迹 32">
                  <a:extLst>
                    <a:ext uri="{FF2B5EF4-FFF2-40B4-BE49-F238E27FC236}">
                      <a16:creationId xmlns:a16="http://schemas.microsoft.com/office/drawing/2014/main" id="{89FA322C-18D0-1513-ABF4-E7A3F620A5E9}"/>
                    </a:ext>
                  </a:extLst>
                </p14:cNvPr>
                <p14:cNvContentPartPr/>
                <p14:nvPr/>
              </p14:nvContentPartPr>
              <p14:xfrm>
                <a:off x="1580663" y="516235"/>
                <a:ext cx="153360" cy="2515680"/>
              </p14:xfrm>
            </p:contentPart>
          </mc:Choice>
          <mc:Fallback>
            <p:pic>
              <p:nvPicPr>
                <p:cNvPr id="33" name="墨迹 32">
                  <a:extLst>
                    <a:ext uri="{FF2B5EF4-FFF2-40B4-BE49-F238E27FC236}">
                      <a16:creationId xmlns:a16="http://schemas.microsoft.com/office/drawing/2014/main" id="{89FA322C-18D0-1513-ABF4-E7A3F620A5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17663" y="453235"/>
                  <a:ext cx="279000" cy="264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7">
              <p14:nvContentPartPr>
                <p14:cNvPr id="34" name="墨迹 33">
                  <a:extLst>
                    <a:ext uri="{FF2B5EF4-FFF2-40B4-BE49-F238E27FC236}">
                      <a16:creationId xmlns:a16="http://schemas.microsoft.com/office/drawing/2014/main" id="{473509AF-C943-245C-E6C4-678B2E92AF0E}"/>
                    </a:ext>
                  </a:extLst>
                </p14:cNvPr>
                <p14:cNvContentPartPr/>
                <p14:nvPr/>
              </p14:nvContentPartPr>
              <p14:xfrm>
                <a:off x="1718183" y="1112035"/>
                <a:ext cx="466920" cy="661680"/>
              </p14:xfrm>
            </p:contentPart>
          </mc:Choice>
          <mc:Fallback>
            <p:pic>
              <p:nvPicPr>
                <p:cNvPr id="34" name="墨迹 33">
                  <a:extLst>
                    <a:ext uri="{FF2B5EF4-FFF2-40B4-BE49-F238E27FC236}">
                      <a16:creationId xmlns:a16="http://schemas.microsoft.com/office/drawing/2014/main" id="{473509AF-C943-245C-E6C4-678B2E92AF0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55183" y="1049395"/>
                  <a:ext cx="592560" cy="78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9">
              <p14:nvContentPartPr>
                <p14:cNvPr id="35" name="墨迹 34">
                  <a:extLst>
                    <a:ext uri="{FF2B5EF4-FFF2-40B4-BE49-F238E27FC236}">
                      <a16:creationId xmlns:a16="http://schemas.microsoft.com/office/drawing/2014/main" id="{01AEBA2B-21D2-D050-C3A5-4B7F4960C6FB}"/>
                    </a:ext>
                  </a:extLst>
                </p14:cNvPr>
                <p14:cNvContentPartPr/>
                <p14:nvPr/>
              </p14:nvContentPartPr>
              <p14:xfrm>
                <a:off x="2383103" y="845275"/>
                <a:ext cx="954720" cy="882720"/>
              </p14:xfrm>
            </p:contentPart>
          </mc:Choice>
          <mc:Fallback>
            <p:pic>
              <p:nvPicPr>
                <p:cNvPr id="35" name="墨迹 34">
                  <a:extLst>
                    <a:ext uri="{FF2B5EF4-FFF2-40B4-BE49-F238E27FC236}">
                      <a16:creationId xmlns:a16="http://schemas.microsoft.com/office/drawing/2014/main" id="{01AEBA2B-21D2-D050-C3A5-4B7F4960C6F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20463" y="782635"/>
                  <a:ext cx="1080360" cy="10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1">
              <p14:nvContentPartPr>
                <p14:cNvPr id="36" name="墨迹 35">
                  <a:extLst>
                    <a:ext uri="{FF2B5EF4-FFF2-40B4-BE49-F238E27FC236}">
                      <a16:creationId xmlns:a16="http://schemas.microsoft.com/office/drawing/2014/main" id="{FD8519E9-4F47-C510-1DEF-5E874FCBC24E}"/>
                    </a:ext>
                  </a:extLst>
                </p14:cNvPr>
                <p14:cNvContentPartPr/>
                <p14:nvPr/>
              </p14:nvContentPartPr>
              <p14:xfrm>
                <a:off x="1988903" y="1771555"/>
                <a:ext cx="1695240" cy="304200"/>
              </p14:xfrm>
            </p:contentPart>
          </mc:Choice>
          <mc:Fallback>
            <p:pic>
              <p:nvPicPr>
                <p:cNvPr id="36" name="墨迹 35">
                  <a:extLst>
                    <a:ext uri="{FF2B5EF4-FFF2-40B4-BE49-F238E27FC236}">
                      <a16:creationId xmlns:a16="http://schemas.microsoft.com/office/drawing/2014/main" id="{FD8519E9-4F47-C510-1DEF-5E874FCBC2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26263" y="1708555"/>
                  <a:ext cx="18208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37" name="墨迹 36">
                  <a:extLst>
                    <a:ext uri="{FF2B5EF4-FFF2-40B4-BE49-F238E27FC236}">
                      <a16:creationId xmlns:a16="http://schemas.microsoft.com/office/drawing/2014/main" id="{97B9203D-02BA-5BA0-FC31-8467C06B3A5B}"/>
                    </a:ext>
                  </a:extLst>
                </p14:cNvPr>
                <p14:cNvContentPartPr/>
                <p14:nvPr/>
              </p14:nvContentPartPr>
              <p14:xfrm>
                <a:off x="2323343" y="397435"/>
                <a:ext cx="572040" cy="2329560"/>
              </p14:xfrm>
            </p:contentPart>
          </mc:Choice>
          <mc:Fallback>
            <p:pic>
              <p:nvPicPr>
                <p:cNvPr id="37" name="墨迹 36">
                  <a:extLst>
                    <a:ext uri="{FF2B5EF4-FFF2-40B4-BE49-F238E27FC236}">
                      <a16:creationId xmlns:a16="http://schemas.microsoft.com/office/drawing/2014/main" id="{97B9203D-02BA-5BA0-FC31-8467C06B3A5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60703" y="334435"/>
                  <a:ext cx="697680" cy="245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38" name="墨迹 37">
                  <a:extLst>
                    <a:ext uri="{FF2B5EF4-FFF2-40B4-BE49-F238E27FC236}">
                      <a16:creationId xmlns:a16="http://schemas.microsoft.com/office/drawing/2014/main" id="{F2F22B94-1F99-E225-2B1B-296DB8413659}"/>
                    </a:ext>
                  </a:extLst>
                </p14:cNvPr>
                <p14:cNvContentPartPr/>
                <p14:nvPr/>
              </p14:nvContentPartPr>
              <p14:xfrm>
                <a:off x="2785223" y="1783435"/>
                <a:ext cx="1208160" cy="1065960"/>
              </p14:xfrm>
            </p:contentPart>
          </mc:Choice>
          <mc:Fallback>
            <p:pic>
              <p:nvPicPr>
                <p:cNvPr id="38" name="墨迹 37">
                  <a:extLst>
                    <a:ext uri="{FF2B5EF4-FFF2-40B4-BE49-F238E27FC236}">
                      <a16:creationId xmlns:a16="http://schemas.microsoft.com/office/drawing/2014/main" id="{F2F22B94-1F99-E225-2B1B-296DB84136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22223" y="1720795"/>
                  <a:ext cx="1333800" cy="11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39" name="墨迹 38">
                  <a:extLst>
                    <a:ext uri="{FF2B5EF4-FFF2-40B4-BE49-F238E27FC236}">
                      <a16:creationId xmlns:a16="http://schemas.microsoft.com/office/drawing/2014/main" id="{6F980122-B3C7-D87D-035B-9DF76A8B5251}"/>
                    </a:ext>
                  </a:extLst>
                </p14:cNvPr>
                <p14:cNvContentPartPr/>
                <p14:nvPr/>
              </p14:nvContentPartPr>
              <p14:xfrm>
                <a:off x="4273103" y="880555"/>
                <a:ext cx="942840" cy="93960"/>
              </p14:xfrm>
            </p:contentPart>
          </mc:Choice>
          <mc:Fallback>
            <p:pic>
              <p:nvPicPr>
                <p:cNvPr id="39" name="墨迹 38">
                  <a:extLst>
                    <a:ext uri="{FF2B5EF4-FFF2-40B4-BE49-F238E27FC236}">
                      <a16:creationId xmlns:a16="http://schemas.microsoft.com/office/drawing/2014/main" id="{6F980122-B3C7-D87D-035B-9DF76A8B525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10463" y="817555"/>
                  <a:ext cx="10684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40" name="墨迹 39">
                  <a:extLst>
                    <a:ext uri="{FF2B5EF4-FFF2-40B4-BE49-F238E27FC236}">
                      <a16:creationId xmlns:a16="http://schemas.microsoft.com/office/drawing/2014/main" id="{E092F9E2-79F8-E0B2-424E-62E617C46A04}"/>
                    </a:ext>
                  </a:extLst>
                </p14:cNvPr>
                <p14:cNvContentPartPr/>
                <p14:nvPr/>
              </p14:nvContentPartPr>
              <p14:xfrm>
                <a:off x="4713383" y="562315"/>
                <a:ext cx="69480" cy="999720"/>
              </p14:xfrm>
            </p:contentPart>
          </mc:Choice>
          <mc:Fallback>
            <p:pic>
              <p:nvPicPr>
                <p:cNvPr id="40" name="墨迹 39">
                  <a:extLst>
                    <a:ext uri="{FF2B5EF4-FFF2-40B4-BE49-F238E27FC236}">
                      <a16:creationId xmlns:a16="http://schemas.microsoft.com/office/drawing/2014/main" id="{E092F9E2-79F8-E0B2-424E-62E617C46A0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50743" y="499315"/>
                  <a:ext cx="195120" cy="11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46" name="墨迹 45">
                  <a:extLst>
                    <a:ext uri="{FF2B5EF4-FFF2-40B4-BE49-F238E27FC236}">
                      <a16:creationId xmlns:a16="http://schemas.microsoft.com/office/drawing/2014/main" id="{DF47576D-FB7B-8271-D5AD-1553F14887D9}"/>
                    </a:ext>
                  </a:extLst>
                </p14:cNvPr>
                <p14:cNvContentPartPr/>
                <p14:nvPr/>
              </p14:nvContentPartPr>
              <p14:xfrm>
                <a:off x="3953783" y="1403995"/>
                <a:ext cx="1968480" cy="207000"/>
              </p14:xfrm>
            </p:contentPart>
          </mc:Choice>
          <mc:Fallback>
            <p:pic>
              <p:nvPicPr>
                <p:cNvPr id="46" name="墨迹 45">
                  <a:extLst>
                    <a:ext uri="{FF2B5EF4-FFF2-40B4-BE49-F238E27FC236}">
                      <a16:creationId xmlns:a16="http://schemas.microsoft.com/office/drawing/2014/main" id="{DF47576D-FB7B-8271-D5AD-1553F14887D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90783" y="1341355"/>
                  <a:ext cx="20941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3">
              <p14:nvContentPartPr>
                <p14:cNvPr id="49" name="墨迹 48">
                  <a:extLst>
                    <a:ext uri="{FF2B5EF4-FFF2-40B4-BE49-F238E27FC236}">
                      <a16:creationId xmlns:a16="http://schemas.microsoft.com/office/drawing/2014/main" id="{D2299C2E-14BC-FEDD-BB9B-3C2E8BBCD10E}"/>
                    </a:ext>
                  </a:extLst>
                </p14:cNvPr>
                <p14:cNvContentPartPr/>
                <p14:nvPr/>
              </p14:nvContentPartPr>
              <p14:xfrm>
                <a:off x="4203983" y="1600195"/>
                <a:ext cx="939240" cy="934200"/>
              </p14:xfrm>
            </p:contentPart>
          </mc:Choice>
          <mc:Fallback>
            <p:pic>
              <p:nvPicPr>
                <p:cNvPr id="49" name="墨迹 48">
                  <a:extLst>
                    <a:ext uri="{FF2B5EF4-FFF2-40B4-BE49-F238E27FC236}">
                      <a16:creationId xmlns:a16="http://schemas.microsoft.com/office/drawing/2014/main" id="{D2299C2E-14BC-FEDD-BB9B-3C2E8BBCD10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41343" y="1537195"/>
                  <a:ext cx="1064880" cy="10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5">
              <p14:nvContentPartPr>
                <p14:cNvPr id="50" name="墨迹 49">
                  <a:extLst>
                    <a:ext uri="{FF2B5EF4-FFF2-40B4-BE49-F238E27FC236}">
                      <a16:creationId xmlns:a16="http://schemas.microsoft.com/office/drawing/2014/main" id="{67734721-D7B6-B4A2-0E8D-C138E59B144F}"/>
                    </a:ext>
                  </a:extLst>
                </p14:cNvPr>
                <p14:cNvContentPartPr/>
                <p14:nvPr/>
              </p14:nvContentPartPr>
              <p14:xfrm>
                <a:off x="5187143" y="1852915"/>
                <a:ext cx="403560" cy="814680"/>
              </p14:xfrm>
            </p:contentPart>
          </mc:Choice>
          <mc:Fallback>
            <p:pic>
              <p:nvPicPr>
                <p:cNvPr id="50" name="墨迹 49">
                  <a:extLst>
                    <a:ext uri="{FF2B5EF4-FFF2-40B4-BE49-F238E27FC236}">
                      <a16:creationId xmlns:a16="http://schemas.microsoft.com/office/drawing/2014/main" id="{67734721-D7B6-B4A2-0E8D-C138E59B144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24143" y="1789915"/>
                  <a:ext cx="529200" cy="9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A68DBDE9-DD4C-BBDA-E058-50B74B47961A}"/>
              </a:ext>
            </a:extLst>
          </p:cNvPr>
          <p:cNvGrpSpPr/>
          <p:nvPr/>
        </p:nvGrpSpPr>
        <p:grpSpPr>
          <a:xfrm>
            <a:off x="1500743" y="3236395"/>
            <a:ext cx="4093560" cy="3093120"/>
            <a:chOff x="1500743" y="3236395"/>
            <a:chExt cx="4093560" cy="30931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55" name="墨迹 54">
                  <a:extLst>
                    <a:ext uri="{FF2B5EF4-FFF2-40B4-BE49-F238E27FC236}">
                      <a16:creationId xmlns:a16="http://schemas.microsoft.com/office/drawing/2014/main" id="{357CDCFA-AB7F-6A6E-6EE7-2E1CA094E3CB}"/>
                    </a:ext>
                  </a:extLst>
                </p14:cNvPr>
                <p14:cNvContentPartPr/>
                <p14:nvPr/>
              </p14:nvContentPartPr>
              <p14:xfrm>
                <a:off x="1733663" y="3618715"/>
                <a:ext cx="354240" cy="596880"/>
              </p14:xfrm>
            </p:contentPart>
          </mc:Choice>
          <mc:Fallback>
            <p:pic>
              <p:nvPicPr>
                <p:cNvPr id="55" name="墨迹 54">
                  <a:extLst>
                    <a:ext uri="{FF2B5EF4-FFF2-40B4-BE49-F238E27FC236}">
                      <a16:creationId xmlns:a16="http://schemas.microsoft.com/office/drawing/2014/main" id="{357CDCFA-AB7F-6A6E-6EE7-2E1CA094E3C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71023" y="3555715"/>
                  <a:ext cx="479880" cy="72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56" name="墨迹 55">
                  <a:extLst>
                    <a:ext uri="{FF2B5EF4-FFF2-40B4-BE49-F238E27FC236}">
                      <a16:creationId xmlns:a16="http://schemas.microsoft.com/office/drawing/2014/main" id="{785B171B-441D-AE7B-4CCB-D12340850522}"/>
                    </a:ext>
                  </a:extLst>
                </p14:cNvPr>
                <p14:cNvContentPartPr/>
                <p14:nvPr/>
              </p14:nvContentPartPr>
              <p14:xfrm>
                <a:off x="2168543" y="3363835"/>
                <a:ext cx="380520" cy="663840"/>
              </p14:xfrm>
            </p:contentPart>
          </mc:Choice>
          <mc:Fallback>
            <p:pic>
              <p:nvPicPr>
                <p:cNvPr id="56" name="墨迹 55">
                  <a:extLst>
                    <a:ext uri="{FF2B5EF4-FFF2-40B4-BE49-F238E27FC236}">
                      <a16:creationId xmlns:a16="http://schemas.microsoft.com/office/drawing/2014/main" id="{785B171B-441D-AE7B-4CCB-D1234085052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05543" y="3300835"/>
                  <a:ext cx="506160" cy="78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57" name="墨迹 56">
                  <a:extLst>
                    <a:ext uri="{FF2B5EF4-FFF2-40B4-BE49-F238E27FC236}">
                      <a16:creationId xmlns:a16="http://schemas.microsoft.com/office/drawing/2014/main" id="{51982FC1-4B40-E4EE-0612-487F64340AD8}"/>
                    </a:ext>
                  </a:extLst>
                </p14:cNvPr>
                <p14:cNvContentPartPr/>
                <p14:nvPr/>
              </p14:nvContentPartPr>
              <p14:xfrm>
                <a:off x="2583983" y="3236395"/>
                <a:ext cx="415800" cy="688320"/>
              </p14:xfrm>
            </p:contentPart>
          </mc:Choice>
          <mc:Fallback>
            <p:pic>
              <p:nvPicPr>
                <p:cNvPr id="57" name="墨迹 56">
                  <a:extLst>
                    <a:ext uri="{FF2B5EF4-FFF2-40B4-BE49-F238E27FC236}">
                      <a16:creationId xmlns:a16="http://schemas.microsoft.com/office/drawing/2014/main" id="{51982FC1-4B40-E4EE-0612-487F64340AD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21343" y="3173395"/>
                  <a:ext cx="541440" cy="81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58" name="墨迹 57">
                  <a:extLst>
                    <a:ext uri="{FF2B5EF4-FFF2-40B4-BE49-F238E27FC236}">
                      <a16:creationId xmlns:a16="http://schemas.microsoft.com/office/drawing/2014/main" id="{C053E27B-2FA9-051F-F54F-60B034A06AC3}"/>
                    </a:ext>
                  </a:extLst>
                </p14:cNvPr>
                <p14:cNvContentPartPr/>
                <p14:nvPr/>
              </p14:nvContentPartPr>
              <p14:xfrm>
                <a:off x="1537103" y="4257715"/>
                <a:ext cx="242640" cy="632520"/>
              </p14:xfrm>
            </p:contentPart>
          </mc:Choice>
          <mc:Fallback>
            <p:pic>
              <p:nvPicPr>
                <p:cNvPr id="58" name="墨迹 57">
                  <a:extLst>
                    <a:ext uri="{FF2B5EF4-FFF2-40B4-BE49-F238E27FC236}">
                      <a16:creationId xmlns:a16="http://schemas.microsoft.com/office/drawing/2014/main" id="{C053E27B-2FA9-051F-F54F-60B034A06AC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74103" y="4194715"/>
                  <a:ext cx="368280" cy="75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59" name="墨迹 58">
                  <a:extLst>
                    <a:ext uri="{FF2B5EF4-FFF2-40B4-BE49-F238E27FC236}">
                      <a16:creationId xmlns:a16="http://schemas.microsoft.com/office/drawing/2014/main" id="{F2EF24ED-3FFA-F7B4-2CBE-69227114E3DC}"/>
                    </a:ext>
                  </a:extLst>
                </p14:cNvPr>
                <p14:cNvContentPartPr/>
                <p14:nvPr/>
              </p14:nvContentPartPr>
              <p14:xfrm>
                <a:off x="1697663" y="3922915"/>
                <a:ext cx="1987920" cy="455760"/>
              </p14:xfrm>
            </p:contentPart>
          </mc:Choice>
          <mc:Fallback>
            <p:pic>
              <p:nvPicPr>
                <p:cNvPr id="59" name="墨迹 58">
                  <a:extLst>
                    <a:ext uri="{FF2B5EF4-FFF2-40B4-BE49-F238E27FC236}">
                      <a16:creationId xmlns:a16="http://schemas.microsoft.com/office/drawing/2014/main" id="{F2EF24ED-3FFA-F7B4-2CBE-69227114E3D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35023" y="3859915"/>
                  <a:ext cx="2113560" cy="58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60" name="墨迹 59">
                  <a:extLst>
                    <a:ext uri="{FF2B5EF4-FFF2-40B4-BE49-F238E27FC236}">
                      <a16:creationId xmlns:a16="http://schemas.microsoft.com/office/drawing/2014/main" id="{01A13649-B90C-8675-D5FC-519C47D992C7}"/>
                    </a:ext>
                  </a:extLst>
                </p14:cNvPr>
                <p14:cNvContentPartPr/>
                <p14:nvPr/>
              </p14:nvContentPartPr>
              <p14:xfrm>
                <a:off x="2216423" y="4473715"/>
                <a:ext cx="856080" cy="1855800"/>
              </p14:xfrm>
            </p:contentPart>
          </mc:Choice>
          <mc:Fallback>
            <p:pic>
              <p:nvPicPr>
                <p:cNvPr id="60" name="墨迹 59">
                  <a:extLst>
                    <a:ext uri="{FF2B5EF4-FFF2-40B4-BE49-F238E27FC236}">
                      <a16:creationId xmlns:a16="http://schemas.microsoft.com/office/drawing/2014/main" id="{01A13649-B90C-8675-D5FC-519C47D992C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53423" y="4411075"/>
                  <a:ext cx="981720" cy="19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61" name="墨迹 60">
                  <a:extLst>
                    <a:ext uri="{FF2B5EF4-FFF2-40B4-BE49-F238E27FC236}">
                      <a16:creationId xmlns:a16="http://schemas.microsoft.com/office/drawing/2014/main" id="{C5104C99-505F-7256-4ECB-E7F8CAB3C443}"/>
                    </a:ext>
                  </a:extLst>
                </p14:cNvPr>
                <p14:cNvContentPartPr/>
                <p14:nvPr/>
              </p14:nvContentPartPr>
              <p14:xfrm>
                <a:off x="1500743" y="5095075"/>
                <a:ext cx="2149200" cy="159120"/>
              </p14:xfrm>
            </p:contentPart>
          </mc:Choice>
          <mc:Fallback>
            <p:pic>
              <p:nvPicPr>
                <p:cNvPr id="61" name="墨迹 60">
                  <a:extLst>
                    <a:ext uri="{FF2B5EF4-FFF2-40B4-BE49-F238E27FC236}">
                      <a16:creationId xmlns:a16="http://schemas.microsoft.com/office/drawing/2014/main" id="{C5104C99-505F-7256-4ECB-E7F8CAB3C44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437743" y="5032435"/>
                  <a:ext cx="22748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1">
              <p14:nvContentPartPr>
                <p14:cNvPr id="62" name="墨迹 61">
                  <a:extLst>
                    <a:ext uri="{FF2B5EF4-FFF2-40B4-BE49-F238E27FC236}">
                      <a16:creationId xmlns:a16="http://schemas.microsoft.com/office/drawing/2014/main" id="{37F0313F-5373-2ECF-8E73-D5FE1D8E55BF}"/>
                    </a:ext>
                  </a:extLst>
                </p14:cNvPr>
                <p14:cNvContentPartPr/>
                <p14:nvPr/>
              </p14:nvContentPartPr>
              <p14:xfrm>
                <a:off x="4445903" y="3419995"/>
                <a:ext cx="1148400" cy="2744640"/>
              </p14:xfrm>
            </p:contentPart>
          </mc:Choice>
          <mc:Fallback>
            <p:pic>
              <p:nvPicPr>
                <p:cNvPr id="62" name="墨迹 61">
                  <a:extLst>
                    <a:ext uri="{FF2B5EF4-FFF2-40B4-BE49-F238E27FC236}">
                      <a16:creationId xmlns:a16="http://schemas.microsoft.com/office/drawing/2014/main" id="{37F0313F-5373-2ECF-8E73-D5FE1D8E55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83263" y="3357355"/>
                  <a:ext cx="1274040" cy="28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3">
              <p14:nvContentPartPr>
                <p14:cNvPr id="63" name="墨迹 62">
                  <a:extLst>
                    <a:ext uri="{FF2B5EF4-FFF2-40B4-BE49-F238E27FC236}">
                      <a16:creationId xmlns:a16="http://schemas.microsoft.com/office/drawing/2014/main" id="{74BFC321-4F87-85EF-136A-C5C7D0418C81}"/>
                    </a:ext>
                  </a:extLst>
                </p14:cNvPr>
                <p14:cNvContentPartPr/>
                <p14:nvPr/>
              </p14:nvContentPartPr>
              <p14:xfrm>
                <a:off x="4491983" y="4341595"/>
                <a:ext cx="487440" cy="358920"/>
              </p14:xfrm>
            </p:contentPart>
          </mc:Choice>
          <mc:Fallback>
            <p:pic>
              <p:nvPicPr>
                <p:cNvPr id="63" name="墨迹 62">
                  <a:extLst>
                    <a:ext uri="{FF2B5EF4-FFF2-40B4-BE49-F238E27FC236}">
                      <a16:creationId xmlns:a16="http://schemas.microsoft.com/office/drawing/2014/main" id="{74BFC321-4F87-85EF-136A-C5C7D0418C8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29343" y="4278595"/>
                  <a:ext cx="61308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5">
              <p14:nvContentPartPr>
                <p14:cNvPr id="64" name="墨迹 63">
                  <a:extLst>
                    <a:ext uri="{FF2B5EF4-FFF2-40B4-BE49-F238E27FC236}">
                      <a16:creationId xmlns:a16="http://schemas.microsoft.com/office/drawing/2014/main" id="{AF4963E4-B58E-A355-DF66-47C7D6D5581D}"/>
                    </a:ext>
                  </a:extLst>
                </p14:cNvPr>
                <p14:cNvContentPartPr/>
                <p14:nvPr/>
              </p14:nvContentPartPr>
              <p14:xfrm>
                <a:off x="4268063" y="5047195"/>
                <a:ext cx="978840" cy="627480"/>
              </p14:xfrm>
            </p:contentPart>
          </mc:Choice>
          <mc:Fallback>
            <p:pic>
              <p:nvPicPr>
                <p:cNvPr id="64" name="墨迹 63">
                  <a:extLst>
                    <a:ext uri="{FF2B5EF4-FFF2-40B4-BE49-F238E27FC236}">
                      <a16:creationId xmlns:a16="http://schemas.microsoft.com/office/drawing/2014/main" id="{AF4963E4-B58E-A355-DF66-47C7D6D5581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205423" y="4984195"/>
                  <a:ext cx="1104480" cy="753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92319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DC2259B-788D-8217-EC74-89B6805B1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4" r="2"/>
          <a:stretch/>
        </p:blipFill>
        <p:spPr>
          <a:xfrm rot="5400000">
            <a:off x="2835738" y="-2835738"/>
            <a:ext cx="6517934" cy="121894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7" name="墨迹 26">
                <a:extLst>
                  <a:ext uri="{FF2B5EF4-FFF2-40B4-BE49-F238E27FC236}">
                    <a16:creationId xmlns:a16="http://schemas.microsoft.com/office/drawing/2014/main" id="{31CC1757-B3D7-EE62-880C-DFE75A77F012}"/>
                  </a:ext>
                </a:extLst>
              </p14:cNvPr>
              <p14:cNvContentPartPr/>
              <p14:nvPr/>
            </p14:nvContentPartPr>
            <p14:xfrm>
              <a:off x="5470823" y="1808138"/>
              <a:ext cx="360" cy="360"/>
            </p14:xfrm>
          </p:contentPart>
        </mc:Choice>
        <mc:Fallback>
          <p:pic>
            <p:nvPicPr>
              <p:cNvPr id="27" name="墨迹 26">
                <a:extLst>
                  <a:ext uri="{FF2B5EF4-FFF2-40B4-BE49-F238E27FC236}">
                    <a16:creationId xmlns:a16="http://schemas.microsoft.com/office/drawing/2014/main" id="{31CC1757-B3D7-EE62-880C-DFE75A77F0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2183" y="179913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C7BD105A-252E-57AA-62BB-78F1FE7DDE7F}"/>
              </a:ext>
            </a:extLst>
          </p:cNvPr>
          <p:cNvGrpSpPr/>
          <p:nvPr/>
        </p:nvGrpSpPr>
        <p:grpSpPr>
          <a:xfrm>
            <a:off x="3708093" y="340066"/>
            <a:ext cx="2178999" cy="1187512"/>
            <a:chOff x="1088183" y="397435"/>
            <a:chExt cx="4834080" cy="26344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">
              <p14:nvContentPartPr>
                <p14:cNvPr id="29" name="墨迹 28">
                  <a:extLst>
                    <a:ext uri="{FF2B5EF4-FFF2-40B4-BE49-F238E27FC236}">
                      <a16:creationId xmlns:a16="http://schemas.microsoft.com/office/drawing/2014/main" id="{76C09CB6-73F3-FB10-4EBC-971BEE80300A}"/>
                    </a:ext>
                  </a:extLst>
                </p14:cNvPr>
                <p14:cNvContentPartPr/>
                <p14:nvPr/>
              </p14:nvContentPartPr>
              <p14:xfrm>
                <a:off x="1088183" y="1076755"/>
                <a:ext cx="42840" cy="930240"/>
              </p14:xfrm>
            </p:contentPart>
          </mc:Choice>
          <mc:Fallback>
            <p:pic>
              <p:nvPicPr>
                <p:cNvPr id="29" name="墨迹 28">
                  <a:extLst>
                    <a:ext uri="{FF2B5EF4-FFF2-40B4-BE49-F238E27FC236}">
                      <a16:creationId xmlns:a16="http://schemas.microsoft.com/office/drawing/2014/main" id="{76C09CB6-73F3-FB10-4EBC-971BEE8030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49350" y="937019"/>
                  <a:ext cx="319713" cy="12089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7">
              <p14:nvContentPartPr>
                <p14:cNvPr id="30" name="墨迹 29">
                  <a:extLst>
                    <a:ext uri="{FF2B5EF4-FFF2-40B4-BE49-F238E27FC236}">
                      <a16:creationId xmlns:a16="http://schemas.microsoft.com/office/drawing/2014/main" id="{964F3DFE-065E-5F7C-15CC-2BE9D6993B63}"/>
                    </a:ext>
                  </a:extLst>
                </p14:cNvPr>
                <p14:cNvContentPartPr/>
                <p14:nvPr/>
              </p14:nvContentPartPr>
              <p14:xfrm>
                <a:off x="1580663" y="516235"/>
                <a:ext cx="153360" cy="2515680"/>
              </p14:xfrm>
            </p:contentPart>
          </mc:Choice>
          <mc:Fallback>
            <p:pic>
              <p:nvPicPr>
                <p:cNvPr id="30" name="墨迹 29">
                  <a:extLst>
                    <a:ext uri="{FF2B5EF4-FFF2-40B4-BE49-F238E27FC236}">
                      <a16:creationId xmlns:a16="http://schemas.microsoft.com/office/drawing/2014/main" id="{964F3DFE-065E-5F7C-15CC-2BE9D6993B6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40882" y="376475"/>
                  <a:ext cx="432124" cy="27944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9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87DBF904-8A75-4879-B2B6-D3E4D65EA047}"/>
                    </a:ext>
                  </a:extLst>
                </p14:cNvPr>
                <p14:cNvContentPartPr/>
                <p14:nvPr/>
              </p14:nvContentPartPr>
              <p14:xfrm>
                <a:off x="1718183" y="1112035"/>
                <a:ext cx="466920" cy="661680"/>
              </p14:xfrm>
            </p:contentPart>
          </mc:Choice>
          <mc:Fallback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87DBF904-8A75-4879-B2B6-D3E4D65EA0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78506" y="972356"/>
                  <a:ext cx="745476" cy="94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1">
              <p14:nvContentPartPr>
                <p14:cNvPr id="32" name="墨迹 31">
                  <a:extLst>
                    <a:ext uri="{FF2B5EF4-FFF2-40B4-BE49-F238E27FC236}">
                      <a16:creationId xmlns:a16="http://schemas.microsoft.com/office/drawing/2014/main" id="{ACCA41E1-51A8-8A95-1BC2-D0DE0E517DFF}"/>
                    </a:ext>
                  </a:extLst>
                </p14:cNvPr>
                <p14:cNvContentPartPr/>
                <p14:nvPr/>
              </p14:nvContentPartPr>
              <p14:xfrm>
                <a:off x="2383103" y="845275"/>
                <a:ext cx="954720" cy="882720"/>
              </p14:xfrm>
            </p:contentPart>
          </mc:Choice>
          <mc:Fallback>
            <p:pic>
              <p:nvPicPr>
                <p:cNvPr id="32" name="墨迹 31">
                  <a:extLst>
                    <a:ext uri="{FF2B5EF4-FFF2-40B4-BE49-F238E27FC236}">
                      <a16:creationId xmlns:a16="http://schemas.microsoft.com/office/drawing/2014/main" id="{ACCA41E1-51A8-8A95-1BC2-D0DE0E517D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43407" y="705604"/>
                  <a:ext cx="1233313" cy="11612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33" name="墨迹 32">
                  <a:extLst>
                    <a:ext uri="{FF2B5EF4-FFF2-40B4-BE49-F238E27FC236}">
                      <a16:creationId xmlns:a16="http://schemas.microsoft.com/office/drawing/2014/main" id="{E0D43839-2DD2-FF7E-3C9E-EA4AEF003F0E}"/>
                    </a:ext>
                  </a:extLst>
                </p14:cNvPr>
                <p14:cNvContentPartPr/>
                <p14:nvPr/>
              </p14:nvContentPartPr>
              <p14:xfrm>
                <a:off x="1988903" y="1771555"/>
                <a:ext cx="1695240" cy="304200"/>
              </p14:xfrm>
            </p:contentPart>
          </mc:Choice>
          <mc:Fallback>
            <p:pic>
              <p:nvPicPr>
                <p:cNvPr id="33" name="墨迹 32">
                  <a:extLst>
                    <a:ext uri="{FF2B5EF4-FFF2-40B4-BE49-F238E27FC236}">
                      <a16:creationId xmlns:a16="http://schemas.microsoft.com/office/drawing/2014/main" id="{E0D43839-2DD2-FF7E-3C9E-EA4AEF003F0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49163" y="1631831"/>
                  <a:ext cx="1973921" cy="5828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34" name="墨迹 33">
                  <a:extLst>
                    <a:ext uri="{FF2B5EF4-FFF2-40B4-BE49-F238E27FC236}">
                      <a16:creationId xmlns:a16="http://schemas.microsoft.com/office/drawing/2014/main" id="{B4B1D0A5-D63E-ABB2-CD98-90BD140B922F}"/>
                    </a:ext>
                  </a:extLst>
                </p14:cNvPr>
                <p14:cNvContentPartPr/>
                <p14:nvPr/>
              </p14:nvContentPartPr>
              <p14:xfrm>
                <a:off x="2323343" y="397435"/>
                <a:ext cx="572040" cy="2329560"/>
              </p14:xfrm>
            </p:contentPart>
          </mc:Choice>
          <mc:Fallback>
            <p:pic>
              <p:nvPicPr>
                <p:cNvPr id="34" name="墨迹 33">
                  <a:extLst>
                    <a:ext uri="{FF2B5EF4-FFF2-40B4-BE49-F238E27FC236}">
                      <a16:creationId xmlns:a16="http://schemas.microsoft.com/office/drawing/2014/main" id="{B4B1D0A5-D63E-ABB2-CD98-90BD140B922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83724" y="257725"/>
                  <a:ext cx="850481" cy="26081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35" name="墨迹 34">
                  <a:extLst>
                    <a:ext uri="{FF2B5EF4-FFF2-40B4-BE49-F238E27FC236}">
                      <a16:creationId xmlns:a16="http://schemas.microsoft.com/office/drawing/2014/main" id="{D7141F30-4804-1C66-65EC-85610CEE5F6F}"/>
                    </a:ext>
                  </a:extLst>
                </p14:cNvPr>
                <p14:cNvContentPartPr/>
                <p14:nvPr/>
              </p14:nvContentPartPr>
              <p14:xfrm>
                <a:off x="2785223" y="1783435"/>
                <a:ext cx="1208160" cy="1065960"/>
              </p14:xfrm>
            </p:contentPart>
          </mc:Choice>
          <mc:Fallback>
            <p:pic>
              <p:nvPicPr>
                <p:cNvPr id="35" name="墨迹 34">
                  <a:extLst>
                    <a:ext uri="{FF2B5EF4-FFF2-40B4-BE49-F238E27FC236}">
                      <a16:creationId xmlns:a16="http://schemas.microsoft.com/office/drawing/2014/main" id="{D7141F30-4804-1C66-65EC-85610CEE5F6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45482" y="1643702"/>
                  <a:ext cx="1486843" cy="1344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36" name="墨迹 35">
                  <a:extLst>
                    <a:ext uri="{FF2B5EF4-FFF2-40B4-BE49-F238E27FC236}">
                      <a16:creationId xmlns:a16="http://schemas.microsoft.com/office/drawing/2014/main" id="{6946AEA5-4066-0B25-80A3-56F2F5F84B25}"/>
                    </a:ext>
                  </a:extLst>
                </p14:cNvPr>
                <p14:cNvContentPartPr/>
                <p14:nvPr/>
              </p14:nvContentPartPr>
              <p14:xfrm>
                <a:off x="4273103" y="880555"/>
                <a:ext cx="942840" cy="93960"/>
              </p14:xfrm>
            </p:contentPart>
          </mc:Choice>
          <mc:Fallback>
            <p:pic>
              <p:nvPicPr>
                <p:cNvPr id="36" name="墨迹 35">
                  <a:extLst>
                    <a:ext uri="{FF2B5EF4-FFF2-40B4-BE49-F238E27FC236}">
                      <a16:creationId xmlns:a16="http://schemas.microsoft.com/office/drawing/2014/main" id="{6946AEA5-4066-0B25-80A3-56F2F5F84B2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33393" y="741208"/>
                  <a:ext cx="1221461" cy="3718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37" name="墨迹 36">
                  <a:extLst>
                    <a:ext uri="{FF2B5EF4-FFF2-40B4-BE49-F238E27FC236}">
                      <a16:creationId xmlns:a16="http://schemas.microsoft.com/office/drawing/2014/main" id="{C0735E8E-6508-CD64-AD20-AE01AB598DCB}"/>
                    </a:ext>
                  </a:extLst>
                </p14:cNvPr>
                <p14:cNvContentPartPr/>
                <p14:nvPr/>
              </p14:nvContentPartPr>
              <p14:xfrm>
                <a:off x="4713383" y="562315"/>
                <a:ext cx="69480" cy="999720"/>
              </p14:xfrm>
            </p:contentPart>
          </mc:Choice>
          <mc:Fallback>
            <p:pic>
              <p:nvPicPr>
                <p:cNvPr id="37" name="墨迹 36">
                  <a:extLst>
                    <a:ext uri="{FF2B5EF4-FFF2-40B4-BE49-F238E27FC236}">
                      <a16:creationId xmlns:a16="http://schemas.microsoft.com/office/drawing/2014/main" id="{C0735E8E-6508-CD64-AD20-AE01AB598DC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75213" y="422578"/>
                  <a:ext cx="345031" cy="12783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3">
              <p14:nvContentPartPr>
                <p14:cNvPr id="38" name="墨迹 37">
                  <a:extLst>
                    <a:ext uri="{FF2B5EF4-FFF2-40B4-BE49-F238E27FC236}">
                      <a16:creationId xmlns:a16="http://schemas.microsoft.com/office/drawing/2014/main" id="{26AD8546-DCF0-AE55-789F-D5DCB7CA9B6B}"/>
                    </a:ext>
                  </a:extLst>
                </p14:cNvPr>
                <p14:cNvContentPartPr/>
                <p14:nvPr/>
              </p14:nvContentPartPr>
              <p14:xfrm>
                <a:off x="3953783" y="1403995"/>
                <a:ext cx="1968480" cy="207000"/>
              </p14:xfrm>
            </p:contentPart>
          </mc:Choice>
          <mc:Fallback>
            <p:pic>
              <p:nvPicPr>
                <p:cNvPr id="38" name="墨迹 37">
                  <a:extLst>
                    <a:ext uri="{FF2B5EF4-FFF2-40B4-BE49-F238E27FC236}">
                      <a16:creationId xmlns:a16="http://schemas.microsoft.com/office/drawing/2014/main" id="{26AD8546-DCF0-AE55-789F-D5DCB7CA9B6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14033" y="1264668"/>
                  <a:ext cx="2247182" cy="4848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5">
              <p14:nvContentPartPr>
                <p14:cNvPr id="39" name="墨迹 38">
                  <a:extLst>
                    <a:ext uri="{FF2B5EF4-FFF2-40B4-BE49-F238E27FC236}">
                      <a16:creationId xmlns:a16="http://schemas.microsoft.com/office/drawing/2014/main" id="{2ABF2D0A-EBDB-1C63-0C1A-A9E5651E8E96}"/>
                    </a:ext>
                  </a:extLst>
                </p14:cNvPr>
                <p14:cNvContentPartPr/>
                <p14:nvPr/>
              </p14:nvContentPartPr>
              <p14:xfrm>
                <a:off x="4203983" y="1600195"/>
                <a:ext cx="939240" cy="934200"/>
              </p14:xfrm>
            </p:contentPart>
          </mc:Choice>
          <mc:Fallback>
            <p:pic>
              <p:nvPicPr>
                <p:cNvPr id="39" name="墨迹 38">
                  <a:extLst>
                    <a:ext uri="{FF2B5EF4-FFF2-40B4-BE49-F238E27FC236}">
                      <a16:creationId xmlns:a16="http://schemas.microsoft.com/office/drawing/2014/main" id="{2ABF2D0A-EBDB-1C63-0C1A-A9E5651E8E9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64334" y="1460464"/>
                  <a:ext cx="1217740" cy="12128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40" name="墨迹 39">
                  <a:extLst>
                    <a:ext uri="{FF2B5EF4-FFF2-40B4-BE49-F238E27FC236}">
                      <a16:creationId xmlns:a16="http://schemas.microsoft.com/office/drawing/2014/main" id="{C2B90E64-C77A-B44E-1796-62AAC023914C}"/>
                    </a:ext>
                  </a:extLst>
                </p14:cNvPr>
                <p14:cNvContentPartPr/>
                <p14:nvPr/>
              </p14:nvContentPartPr>
              <p14:xfrm>
                <a:off x="5187143" y="1852915"/>
                <a:ext cx="403560" cy="814680"/>
              </p14:xfrm>
            </p:contentPart>
          </mc:Choice>
          <mc:Fallback>
            <p:pic>
              <p:nvPicPr>
                <p:cNvPr id="40" name="墨迹 39">
                  <a:extLst>
                    <a:ext uri="{FF2B5EF4-FFF2-40B4-BE49-F238E27FC236}">
                      <a16:creationId xmlns:a16="http://schemas.microsoft.com/office/drawing/2014/main" id="{C2B90E64-C77A-B44E-1796-62AAC023914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47572" y="1713278"/>
                  <a:ext cx="681905" cy="109315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341F720-C2BB-E25F-98F2-F8B744980563}"/>
              </a:ext>
            </a:extLst>
          </p:cNvPr>
          <p:cNvGrpSpPr/>
          <p:nvPr/>
        </p:nvGrpSpPr>
        <p:grpSpPr>
          <a:xfrm>
            <a:off x="6074031" y="239230"/>
            <a:ext cx="1854394" cy="1401192"/>
            <a:chOff x="1500743" y="3236395"/>
            <a:chExt cx="4093560" cy="30931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42" name="墨迹 41">
                  <a:extLst>
                    <a:ext uri="{FF2B5EF4-FFF2-40B4-BE49-F238E27FC236}">
                      <a16:creationId xmlns:a16="http://schemas.microsoft.com/office/drawing/2014/main" id="{5BB9CEDD-DA10-075E-39E6-3FFDEE4B47C7}"/>
                    </a:ext>
                  </a:extLst>
                </p14:cNvPr>
                <p14:cNvContentPartPr/>
                <p14:nvPr/>
              </p14:nvContentPartPr>
              <p14:xfrm>
                <a:off x="1733663" y="3618715"/>
                <a:ext cx="354240" cy="596880"/>
              </p14:xfrm>
            </p:contentPart>
          </mc:Choice>
          <mc:Fallback>
            <p:pic>
              <p:nvPicPr>
                <p:cNvPr id="42" name="墨迹 41">
                  <a:extLst>
                    <a:ext uri="{FF2B5EF4-FFF2-40B4-BE49-F238E27FC236}">
                      <a16:creationId xmlns:a16="http://schemas.microsoft.com/office/drawing/2014/main" id="{5BB9CEDD-DA10-075E-39E6-3FFDEE4B47C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94667" y="3479813"/>
                  <a:ext cx="631437" cy="8738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43" name="墨迹 42">
                  <a:extLst>
                    <a:ext uri="{FF2B5EF4-FFF2-40B4-BE49-F238E27FC236}">
                      <a16:creationId xmlns:a16="http://schemas.microsoft.com/office/drawing/2014/main" id="{C54AE41C-DA7F-AA81-F954-87502310A07F}"/>
                    </a:ext>
                  </a:extLst>
                </p14:cNvPr>
                <p14:cNvContentPartPr/>
                <p14:nvPr/>
              </p14:nvContentPartPr>
              <p14:xfrm>
                <a:off x="2168543" y="3363835"/>
                <a:ext cx="380520" cy="663840"/>
              </p14:xfrm>
            </p:contentPart>
          </mc:Choice>
          <mc:Fallback>
            <p:pic>
              <p:nvPicPr>
                <p:cNvPr id="43" name="墨迹 42">
                  <a:extLst>
                    <a:ext uri="{FF2B5EF4-FFF2-40B4-BE49-F238E27FC236}">
                      <a16:creationId xmlns:a16="http://schemas.microsoft.com/office/drawing/2014/main" id="{C54AE41C-DA7F-AA81-F954-87502310A07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29812" y="3224873"/>
                  <a:ext cx="657190" cy="9409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44" name="墨迹 43">
                  <a:extLst>
                    <a:ext uri="{FF2B5EF4-FFF2-40B4-BE49-F238E27FC236}">
                      <a16:creationId xmlns:a16="http://schemas.microsoft.com/office/drawing/2014/main" id="{44C74A75-24EA-72A4-2B60-61A2F9EE01A6}"/>
                    </a:ext>
                  </a:extLst>
                </p14:cNvPr>
                <p14:cNvContentPartPr/>
                <p14:nvPr/>
              </p14:nvContentPartPr>
              <p14:xfrm>
                <a:off x="2583983" y="3236395"/>
                <a:ext cx="415800" cy="688320"/>
              </p14:xfrm>
            </p:contentPart>
          </mc:Choice>
          <mc:Fallback>
            <p:pic>
              <p:nvPicPr>
                <p:cNvPr id="44" name="墨迹 43">
                  <a:extLst>
                    <a:ext uri="{FF2B5EF4-FFF2-40B4-BE49-F238E27FC236}">
                      <a16:creationId xmlns:a16="http://schemas.microsoft.com/office/drawing/2014/main" id="{44C74A75-24EA-72A4-2B60-61A2F9EE01A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45118" y="3097461"/>
                  <a:ext cx="692735" cy="9653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45" name="墨迹 44">
                  <a:extLst>
                    <a:ext uri="{FF2B5EF4-FFF2-40B4-BE49-F238E27FC236}">
                      <a16:creationId xmlns:a16="http://schemas.microsoft.com/office/drawing/2014/main" id="{92055B76-4301-D6F9-0F63-F291613C02AC}"/>
                    </a:ext>
                  </a:extLst>
                </p14:cNvPr>
                <p14:cNvContentPartPr/>
                <p14:nvPr/>
              </p14:nvContentPartPr>
              <p14:xfrm>
                <a:off x="1537103" y="4257715"/>
                <a:ext cx="242640" cy="632520"/>
              </p14:xfrm>
            </p:contentPart>
          </mc:Choice>
          <mc:Fallback>
            <p:pic>
              <p:nvPicPr>
                <p:cNvPr id="45" name="墨迹 44">
                  <a:extLst>
                    <a:ext uri="{FF2B5EF4-FFF2-40B4-BE49-F238E27FC236}">
                      <a16:creationId xmlns:a16="http://schemas.microsoft.com/office/drawing/2014/main" id="{92055B76-4301-D6F9-0F63-F291613C02A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98338" y="4118656"/>
                  <a:ext cx="519376" cy="9098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46" name="墨迹 45">
                  <a:extLst>
                    <a:ext uri="{FF2B5EF4-FFF2-40B4-BE49-F238E27FC236}">
                      <a16:creationId xmlns:a16="http://schemas.microsoft.com/office/drawing/2014/main" id="{50FADEFF-3248-9199-D0DF-3FA494C7C40D}"/>
                    </a:ext>
                  </a:extLst>
                </p14:cNvPr>
                <p14:cNvContentPartPr/>
                <p14:nvPr/>
              </p14:nvContentPartPr>
              <p14:xfrm>
                <a:off x="1697663" y="3922915"/>
                <a:ext cx="1987920" cy="455760"/>
              </p14:xfrm>
            </p:contentPart>
          </mc:Choice>
          <mc:Fallback>
            <p:pic>
              <p:nvPicPr>
                <p:cNvPr id="46" name="墨迹 45">
                  <a:extLst>
                    <a:ext uri="{FF2B5EF4-FFF2-40B4-BE49-F238E27FC236}">
                      <a16:creationId xmlns:a16="http://schemas.microsoft.com/office/drawing/2014/main" id="{50FADEFF-3248-9199-D0DF-3FA494C7C40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58620" y="3783964"/>
                  <a:ext cx="2265212" cy="7328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47" name="墨迹 46">
                  <a:extLst>
                    <a:ext uri="{FF2B5EF4-FFF2-40B4-BE49-F238E27FC236}">
                      <a16:creationId xmlns:a16="http://schemas.microsoft.com/office/drawing/2014/main" id="{6E7EFD11-C67B-BF3F-B6F7-6AA02F35071F}"/>
                    </a:ext>
                  </a:extLst>
                </p14:cNvPr>
                <p14:cNvContentPartPr/>
                <p14:nvPr/>
              </p14:nvContentPartPr>
              <p14:xfrm>
                <a:off x="2216423" y="4473715"/>
                <a:ext cx="856080" cy="1855800"/>
              </p14:xfrm>
            </p:contentPart>
          </mc:Choice>
          <mc:Fallback>
            <p:pic>
              <p:nvPicPr>
                <p:cNvPr id="47" name="墨迹 46">
                  <a:extLst>
                    <a:ext uri="{FF2B5EF4-FFF2-40B4-BE49-F238E27FC236}">
                      <a16:creationId xmlns:a16="http://schemas.microsoft.com/office/drawing/2014/main" id="{6E7EFD11-C67B-BF3F-B6F7-6AA02F35071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77449" y="4334689"/>
                  <a:ext cx="1133234" cy="21330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1">
              <p14:nvContentPartPr>
                <p14:cNvPr id="48" name="墨迹 47">
                  <a:extLst>
                    <a:ext uri="{FF2B5EF4-FFF2-40B4-BE49-F238E27FC236}">
                      <a16:creationId xmlns:a16="http://schemas.microsoft.com/office/drawing/2014/main" id="{B4962D28-0D2D-5809-93CB-DC13EDAF4DF4}"/>
                    </a:ext>
                  </a:extLst>
                </p14:cNvPr>
                <p14:cNvContentPartPr/>
                <p14:nvPr/>
              </p14:nvContentPartPr>
              <p14:xfrm>
                <a:off x="1500743" y="5095075"/>
                <a:ext cx="2149200" cy="159120"/>
              </p14:xfrm>
            </p:contentPart>
          </mc:Choice>
          <mc:Fallback>
            <p:pic>
              <p:nvPicPr>
                <p:cNvPr id="48" name="墨迹 47">
                  <a:extLst>
                    <a:ext uri="{FF2B5EF4-FFF2-40B4-BE49-F238E27FC236}">
                      <a16:creationId xmlns:a16="http://schemas.microsoft.com/office/drawing/2014/main" id="{B4962D28-0D2D-5809-93CB-DC13EDAF4DF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61700" y="4956538"/>
                  <a:ext cx="2426490" cy="4354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3">
              <p14:nvContentPartPr>
                <p14:cNvPr id="49" name="墨迹 48">
                  <a:extLst>
                    <a:ext uri="{FF2B5EF4-FFF2-40B4-BE49-F238E27FC236}">
                      <a16:creationId xmlns:a16="http://schemas.microsoft.com/office/drawing/2014/main" id="{B82672EC-B5DE-964F-A8B2-08C4FCB195F5}"/>
                    </a:ext>
                  </a:extLst>
                </p14:cNvPr>
                <p14:cNvContentPartPr/>
                <p14:nvPr/>
              </p14:nvContentPartPr>
              <p14:xfrm>
                <a:off x="4445903" y="3419995"/>
                <a:ext cx="1148400" cy="2744640"/>
              </p14:xfrm>
            </p:contentPart>
          </mc:Choice>
          <mc:Fallback>
            <p:pic>
              <p:nvPicPr>
                <p:cNvPr id="49" name="墨迹 48">
                  <a:extLst>
                    <a:ext uri="{FF2B5EF4-FFF2-40B4-BE49-F238E27FC236}">
                      <a16:creationId xmlns:a16="http://schemas.microsoft.com/office/drawing/2014/main" id="{B82672EC-B5DE-964F-A8B2-08C4FCB195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06920" y="3280935"/>
                  <a:ext cx="1425573" cy="30219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5">
              <p14:nvContentPartPr>
                <p14:cNvPr id="50" name="墨迹 49">
                  <a:extLst>
                    <a:ext uri="{FF2B5EF4-FFF2-40B4-BE49-F238E27FC236}">
                      <a16:creationId xmlns:a16="http://schemas.microsoft.com/office/drawing/2014/main" id="{CE8D7182-1720-A891-816D-F509A4C2B2F2}"/>
                    </a:ext>
                  </a:extLst>
                </p14:cNvPr>
                <p14:cNvContentPartPr/>
                <p14:nvPr/>
              </p14:nvContentPartPr>
              <p14:xfrm>
                <a:off x="4491983" y="4341595"/>
                <a:ext cx="487440" cy="358920"/>
              </p14:xfrm>
            </p:contentPart>
          </mc:Choice>
          <mc:Fallback>
            <p:pic>
              <p:nvPicPr>
                <p:cNvPr id="50" name="墨迹 49">
                  <a:extLst>
                    <a:ext uri="{FF2B5EF4-FFF2-40B4-BE49-F238E27FC236}">
                      <a16:creationId xmlns:a16="http://schemas.microsoft.com/office/drawing/2014/main" id="{CE8D7182-1720-A891-816D-F509A4C2B2F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353055" y="4202633"/>
                  <a:ext cx="764503" cy="6360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7">
              <p14:nvContentPartPr>
                <p14:cNvPr id="51" name="墨迹 50">
                  <a:extLst>
                    <a:ext uri="{FF2B5EF4-FFF2-40B4-BE49-F238E27FC236}">
                      <a16:creationId xmlns:a16="http://schemas.microsoft.com/office/drawing/2014/main" id="{E1BE1E9C-9B27-50D0-4648-9A4E809333FC}"/>
                    </a:ext>
                  </a:extLst>
                </p14:cNvPr>
                <p14:cNvContentPartPr/>
                <p14:nvPr/>
              </p14:nvContentPartPr>
              <p14:xfrm>
                <a:off x="4268063" y="5047195"/>
                <a:ext cx="978840" cy="627480"/>
              </p14:xfrm>
            </p:contentPart>
          </mc:Choice>
          <mc:Fallback>
            <p:pic>
              <p:nvPicPr>
                <p:cNvPr id="51" name="墨迹 50">
                  <a:extLst>
                    <a:ext uri="{FF2B5EF4-FFF2-40B4-BE49-F238E27FC236}">
                      <a16:creationId xmlns:a16="http://schemas.microsoft.com/office/drawing/2014/main" id="{E1BE1E9C-9B27-50D0-4648-9A4E809333F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29023" y="4908196"/>
                  <a:ext cx="1256125" cy="90468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443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DC2259B-788D-8217-EC74-89B6805B1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4" r="2"/>
          <a:stretch/>
        </p:blipFill>
        <p:spPr>
          <a:xfrm rot="5400000">
            <a:off x="2835738" y="-2835738"/>
            <a:ext cx="6517934" cy="121894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7" name="墨迹 26">
                <a:extLst>
                  <a:ext uri="{FF2B5EF4-FFF2-40B4-BE49-F238E27FC236}">
                    <a16:creationId xmlns:a16="http://schemas.microsoft.com/office/drawing/2014/main" id="{31CC1757-B3D7-EE62-880C-DFE75A77F012}"/>
                  </a:ext>
                </a:extLst>
              </p14:cNvPr>
              <p14:cNvContentPartPr/>
              <p14:nvPr/>
            </p14:nvContentPartPr>
            <p14:xfrm>
              <a:off x="5470823" y="1808138"/>
              <a:ext cx="360" cy="360"/>
            </p14:xfrm>
          </p:contentPart>
        </mc:Choice>
        <mc:Fallback>
          <p:pic>
            <p:nvPicPr>
              <p:cNvPr id="27" name="墨迹 26">
                <a:extLst>
                  <a:ext uri="{FF2B5EF4-FFF2-40B4-BE49-F238E27FC236}">
                    <a16:creationId xmlns:a16="http://schemas.microsoft.com/office/drawing/2014/main" id="{31CC1757-B3D7-EE62-880C-DFE75A77F0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1823" y="179913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C7BD105A-252E-57AA-62BB-78F1FE7DDE7F}"/>
              </a:ext>
            </a:extLst>
          </p:cNvPr>
          <p:cNvGrpSpPr/>
          <p:nvPr/>
        </p:nvGrpSpPr>
        <p:grpSpPr>
          <a:xfrm>
            <a:off x="8659809" y="177125"/>
            <a:ext cx="2446280" cy="1333175"/>
            <a:chOff x="1088183" y="397435"/>
            <a:chExt cx="4834080" cy="26344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">
              <p14:nvContentPartPr>
                <p14:cNvPr id="29" name="墨迹 28">
                  <a:extLst>
                    <a:ext uri="{FF2B5EF4-FFF2-40B4-BE49-F238E27FC236}">
                      <a16:creationId xmlns:a16="http://schemas.microsoft.com/office/drawing/2014/main" id="{76C09CB6-73F3-FB10-4EBC-971BEE80300A}"/>
                    </a:ext>
                  </a:extLst>
                </p14:cNvPr>
                <p14:cNvContentPartPr/>
                <p14:nvPr/>
              </p14:nvContentPartPr>
              <p14:xfrm>
                <a:off x="1088183" y="1076755"/>
                <a:ext cx="42840" cy="930240"/>
              </p14:xfrm>
            </p:contentPart>
          </mc:Choice>
          <mc:Fallback>
            <p:pic>
              <p:nvPicPr>
                <p:cNvPr id="29" name="墨迹 28">
                  <a:extLst>
                    <a:ext uri="{FF2B5EF4-FFF2-40B4-BE49-F238E27FC236}">
                      <a16:creationId xmlns:a16="http://schemas.microsoft.com/office/drawing/2014/main" id="{76C09CB6-73F3-FB10-4EBC-971BEE8030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65281" y="952391"/>
                  <a:ext cx="287941" cy="11782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7">
              <p14:nvContentPartPr>
                <p14:cNvPr id="30" name="墨迹 29">
                  <a:extLst>
                    <a:ext uri="{FF2B5EF4-FFF2-40B4-BE49-F238E27FC236}">
                      <a16:creationId xmlns:a16="http://schemas.microsoft.com/office/drawing/2014/main" id="{964F3DFE-065E-5F7C-15CC-2BE9D6993B63}"/>
                    </a:ext>
                  </a:extLst>
                </p14:cNvPr>
                <p14:cNvContentPartPr/>
                <p14:nvPr/>
              </p14:nvContentPartPr>
              <p14:xfrm>
                <a:off x="1580663" y="516235"/>
                <a:ext cx="153360" cy="2515680"/>
              </p14:xfrm>
            </p:contentPart>
          </mc:Choice>
          <mc:Fallback>
            <p:pic>
              <p:nvPicPr>
                <p:cNvPr id="30" name="墨迹 29">
                  <a:extLst>
                    <a:ext uri="{FF2B5EF4-FFF2-40B4-BE49-F238E27FC236}">
                      <a16:creationId xmlns:a16="http://schemas.microsoft.com/office/drawing/2014/main" id="{964F3DFE-065E-5F7C-15CC-2BE9D6993B6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56986" y="391767"/>
                  <a:ext cx="400008" cy="27639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9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87DBF904-8A75-4879-B2B6-D3E4D65EA047}"/>
                    </a:ext>
                  </a:extLst>
                </p14:cNvPr>
                <p14:cNvContentPartPr/>
                <p14:nvPr/>
              </p14:nvContentPartPr>
              <p14:xfrm>
                <a:off x="1718183" y="1112035"/>
                <a:ext cx="466920" cy="661680"/>
              </p14:xfrm>
            </p:contentPart>
          </mc:Choice>
          <mc:Fallback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87DBF904-8A75-4879-B2B6-D3E4D65EA0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93813" y="987659"/>
                  <a:ext cx="714949" cy="9097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1">
              <p14:nvContentPartPr>
                <p14:cNvPr id="32" name="墨迹 31">
                  <a:extLst>
                    <a:ext uri="{FF2B5EF4-FFF2-40B4-BE49-F238E27FC236}">
                      <a16:creationId xmlns:a16="http://schemas.microsoft.com/office/drawing/2014/main" id="{ACCA41E1-51A8-8A95-1BC2-D0DE0E517DFF}"/>
                    </a:ext>
                  </a:extLst>
                </p14:cNvPr>
                <p14:cNvContentPartPr/>
                <p14:nvPr/>
              </p14:nvContentPartPr>
              <p14:xfrm>
                <a:off x="2383103" y="845275"/>
                <a:ext cx="954720" cy="882720"/>
              </p14:xfrm>
            </p:contentPart>
          </mc:Choice>
          <mc:Fallback>
            <p:pic>
              <p:nvPicPr>
                <p:cNvPr id="32" name="墨迹 31">
                  <a:extLst>
                    <a:ext uri="{FF2B5EF4-FFF2-40B4-BE49-F238E27FC236}">
                      <a16:creationId xmlns:a16="http://schemas.microsoft.com/office/drawing/2014/main" id="{ACCA41E1-51A8-8A95-1BC2-D0DE0E517D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58698" y="720898"/>
                  <a:ext cx="1202819" cy="11307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33" name="墨迹 32">
                  <a:extLst>
                    <a:ext uri="{FF2B5EF4-FFF2-40B4-BE49-F238E27FC236}">
                      <a16:creationId xmlns:a16="http://schemas.microsoft.com/office/drawing/2014/main" id="{E0D43839-2DD2-FF7E-3C9E-EA4AEF003F0E}"/>
                    </a:ext>
                  </a:extLst>
                </p14:cNvPr>
                <p14:cNvContentPartPr/>
                <p14:nvPr/>
              </p14:nvContentPartPr>
              <p14:xfrm>
                <a:off x="1988903" y="1771555"/>
                <a:ext cx="1695240" cy="304200"/>
              </p14:xfrm>
            </p:contentPart>
          </mc:Choice>
          <mc:Fallback>
            <p:pic>
              <p:nvPicPr>
                <p:cNvPr id="33" name="墨迹 32">
                  <a:extLst>
                    <a:ext uri="{FF2B5EF4-FFF2-40B4-BE49-F238E27FC236}">
                      <a16:creationId xmlns:a16="http://schemas.microsoft.com/office/drawing/2014/main" id="{E0D43839-2DD2-FF7E-3C9E-EA4AEF003F0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64462" y="1647174"/>
                  <a:ext cx="1943411" cy="5522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34" name="墨迹 33">
                  <a:extLst>
                    <a:ext uri="{FF2B5EF4-FFF2-40B4-BE49-F238E27FC236}">
                      <a16:creationId xmlns:a16="http://schemas.microsoft.com/office/drawing/2014/main" id="{B4B1D0A5-D63E-ABB2-CD98-90BD140B922F}"/>
                    </a:ext>
                  </a:extLst>
                </p14:cNvPr>
                <p14:cNvContentPartPr/>
                <p14:nvPr/>
              </p14:nvContentPartPr>
              <p14:xfrm>
                <a:off x="2323343" y="397435"/>
                <a:ext cx="572040" cy="2329560"/>
              </p14:xfrm>
            </p:contentPart>
          </mc:Choice>
          <mc:Fallback>
            <p:pic>
              <p:nvPicPr>
                <p:cNvPr id="34" name="墨迹 33">
                  <a:extLst>
                    <a:ext uri="{FF2B5EF4-FFF2-40B4-BE49-F238E27FC236}">
                      <a16:creationId xmlns:a16="http://schemas.microsoft.com/office/drawing/2014/main" id="{B4B1D0A5-D63E-ABB2-CD98-90BD140B922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98986" y="272993"/>
                  <a:ext cx="820042" cy="2577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35" name="墨迹 34">
                  <a:extLst>
                    <a:ext uri="{FF2B5EF4-FFF2-40B4-BE49-F238E27FC236}">
                      <a16:creationId xmlns:a16="http://schemas.microsoft.com/office/drawing/2014/main" id="{D7141F30-4804-1C66-65EC-85610CEE5F6F}"/>
                    </a:ext>
                  </a:extLst>
                </p14:cNvPr>
                <p14:cNvContentPartPr/>
                <p14:nvPr/>
              </p14:nvContentPartPr>
              <p14:xfrm>
                <a:off x="2785223" y="1783435"/>
                <a:ext cx="1208160" cy="1065960"/>
              </p14:xfrm>
            </p:contentPart>
          </mc:Choice>
          <mc:Fallback>
            <p:pic>
              <p:nvPicPr>
                <p:cNvPr id="35" name="墨迹 34">
                  <a:extLst>
                    <a:ext uri="{FF2B5EF4-FFF2-40B4-BE49-F238E27FC236}">
                      <a16:creationId xmlns:a16="http://schemas.microsoft.com/office/drawing/2014/main" id="{D7141F30-4804-1C66-65EC-85610CEE5F6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60707" y="1659073"/>
                  <a:ext cx="1456480" cy="13139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36" name="墨迹 35">
                  <a:extLst>
                    <a:ext uri="{FF2B5EF4-FFF2-40B4-BE49-F238E27FC236}">
                      <a16:creationId xmlns:a16="http://schemas.microsoft.com/office/drawing/2014/main" id="{6946AEA5-4066-0B25-80A3-56F2F5F84B25}"/>
                    </a:ext>
                  </a:extLst>
                </p14:cNvPr>
                <p14:cNvContentPartPr/>
                <p14:nvPr/>
              </p14:nvContentPartPr>
              <p14:xfrm>
                <a:off x="4273103" y="880555"/>
                <a:ext cx="942840" cy="93960"/>
              </p14:xfrm>
            </p:contentPart>
          </mc:Choice>
          <mc:Fallback>
            <p:pic>
              <p:nvPicPr>
                <p:cNvPr id="36" name="墨迹 35">
                  <a:extLst>
                    <a:ext uri="{FF2B5EF4-FFF2-40B4-BE49-F238E27FC236}">
                      <a16:creationId xmlns:a16="http://schemas.microsoft.com/office/drawing/2014/main" id="{6946AEA5-4066-0B25-80A3-56F2F5F84B2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48671" y="755987"/>
                  <a:ext cx="1190993" cy="3423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37" name="墨迹 36">
                  <a:extLst>
                    <a:ext uri="{FF2B5EF4-FFF2-40B4-BE49-F238E27FC236}">
                      <a16:creationId xmlns:a16="http://schemas.microsoft.com/office/drawing/2014/main" id="{C0735E8E-6508-CD64-AD20-AE01AB598DCB}"/>
                    </a:ext>
                  </a:extLst>
                </p14:cNvPr>
                <p14:cNvContentPartPr/>
                <p14:nvPr/>
              </p14:nvContentPartPr>
              <p14:xfrm>
                <a:off x="4713383" y="562315"/>
                <a:ext cx="69480" cy="999720"/>
              </p14:xfrm>
            </p:contentPart>
          </mc:Choice>
          <mc:Fallback>
            <p:pic>
              <p:nvPicPr>
                <p:cNvPr id="37" name="墨迹 36">
                  <a:extLst>
                    <a:ext uri="{FF2B5EF4-FFF2-40B4-BE49-F238E27FC236}">
                      <a16:creationId xmlns:a16="http://schemas.microsoft.com/office/drawing/2014/main" id="{C0735E8E-6508-CD64-AD20-AE01AB598DC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90565" y="437795"/>
                  <a:ext cx="314415" cy="12480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3">
              <p14:nvContentPartPr>
                <p14:cNvPr id="38" name="墨迹 37">
                  <a:extLst>
                    <a:ext uri="{FF2B5EF4-FFF2-40B4-BE49-F238E27FC236}">
                      <a16:creationId xmlns:a16="http://schemas.microsoft.com/office/drawing/2014/main" id="{26AD8546-DCF0-AE55-789F-D5DCB7CA9B6B}"/>
                    </a:ext>
                  </a:extLst>
                </p14:cNvPr>
                <p14:cNvContentPartPr/>
                <p14:nvPr/>
              </p14:nvContentPartPr>
              <p14:xfrm>
                <a:off x="3953783" y="1403995"/>
                <a:ext cx="1968480" cy="207000"/>
              </p14:xfrm>
            </p:contentPart>
          </mc:Choice>
          <mc:Fallback>
            <p:pic>
              <p:nvPicPr>
                <p:cNvPr id="38" name="墨迹 37">
                  <a:extLst>
                    <a:ext uri="{FF2B5EF4-FFF2-40B4-BE49-F238E27FC236}">
                      <a16:creationId xmlns:a16="http://schemas.microsoft.com/office/drawing/2014/main" id="{26AD8546-DCF0-AE55-789F-D5DCB7CA9B6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29286" y="1279937"/>
                  <a:ext cx="2216763" cy="4544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5">
              <p14:nvContentPartPr>
                <p14:cNvPr id="39" name="墨迹 38">
                  <a:extLst>
                    <a:ext uri="{FF2B5EF4-FFF2-40B4-BE49-F238E27FC236}">
                      <a16:creationId xmlns:a16="http://schemas.microsoft.com/office/drawing/2014/main" id="{2ABF2D0A-EBDB-1C63-0C1A-A9E5651E8E96}"/>
                    </a:ext>
                  </a:extLst>
                </p14:cNvPr>
                <p14:cNvContentPartPr/>
                <p14:nvPr/>
              </p14:nvContentPartPr>
              <p14:xfrm>
                <a:off x="4203983" y="1600195"/>
                <a:ext cx="939240" cy="934200"/>
              </p14:xfrm>
            </p:contentPart>
          </mc:Choice>
          <mc:Fallback>
            <p:pic>
              <p:nvPicPr>
                <p:cNvPr id="39" name="墨迹 38">
                  <a:extLst>
                    <a:ext uri="{FF2B5EF4-FFF2-40B4-BE49-F238E27FC236}">
                      <a16:creationId xmlns:a16="http://schemas.microsoft.com/office/drawing/2014/main" id="{2ABF2D0A-EBDB-1C63-0C1A-A9E5651E8E9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79557" y="1475682"/>
                  <a:ext cx="1187381" cy="11825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40" name="墨迹 39">
                  <a:extLst>
                    <a:ext uri="{FF2B5EF4-FFF2-40B4-BE49-F238E27FC236}">
                      <a16:creationId xmlns:a16="http://schemas.microsoft.com/office/drawing/2014/main" id="{C2B90E64-C77A-B44E-1796-62AAC023914C}"/>
                    </a:ext>
                  </a:extLst>
                </p14:cNvPr>
                <p14:cNvContentPartPr/>
                <p14:nvPr/>
              </p14:nvContentPartPr>
              <p14:xfrm>
                <a:off x="5187143" y="1852915"/>
                <a:ext cx="403560" cy="814680"/>
              </p14:xfrm>
            </p:contentPart>
          </mc:Choice>
          <mc:Fallback>
            <p:pic>
              <p:nvPicPr>
                <p:cNvPr id="40" name="墨迹 39">
                  <a:extLst>
                    <a:ext uri="{FF2B5EF4-FFF2-40B4-BE49-F238E27FC236}">
                      <a16:creationId xmlns:a16="http://schemas.microsoft.com/office/drawing/2014/main" id="{C2B90E64-C77A-B44E-1796-62AAC023914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62807" y="1728509"/>
                  <a:ext cx="651522" cy="106278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341F720-C2BB-E25F-98F2-F8B744980563}"/>
              </a:ext>
            </a:extLst>
          </p:cNvPr>
          <p:cNvGrpSpPr/>
          <p:nvPr/>
        </p:nvGrpSpPr>
        <p:grpSpPr>
          <a:xfrm>
            <a:off x="9429263" y="2296444"/>
            <a:ext cx="2067617" cy="1562305"/>
            <a:chOff x="1500743" y="3236395"/>
            <a:chExt cx="4093560" cy="30931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42" name="墨迹 41">
                  <a:extLst>
                    <a:ext uri="{FF2B5EF4-FFF2-40B4-BE49-F238E27FC236}">
                      <a16:creationId xmlns:a16="http://schemas.microsoft.com/office/drawing/2014/main" id="{5BB9CEDD-DA10-075E-39E6-3FFDEE4B47C7}"/>
                    </a:ext>
                  </a:extLst>
                </p14:cNvPr>
                <p14:cNvContentPartPr/>
                <p14:nvPr/>
              </p14:nvContentPartPr>
              <p14:xfrm>
                <a:off x="1733663" y="3618715"/>
                <a:ext cx="354240" cy="596880"/>
              </p14:xfrm>
            </p:contentPart>
          </mc:Choice>
          <mc:Fallback>
            <p:pic>
              <p:nvPicPr>
                <p:cNvPr id="42" name="墨迹 41">
                  <a:extLst>
                    <a:ext uri="{FF2B5EF4-FFF2-40B4-BE49-F238E27FC236}">
                      <a16:creationId xmlns:a16="http://schemas.microsoft.com/office/drawing/2014/main" id="{5BB9CEDD-DA10-075E-39E6-3FFDEE4B47C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09181" y="3494068"/>
                  <a:ext cx="602493" cy="8454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43" name="墨迹 42">
                  <a:extLst>
                    <a:ext uri="{FF2B5EF4-FFF2-40B4-BE49-F238E27FC236}">
                      <a16:creationId xmlns:a16="http://schemas.microsoft.com/office/drawing/2014/main" id="{C54AE41C-DA7F-AA81-F954-87502310A07F}"/>
                    </a:ext>
                  </a:extLst>
                </p14:cNvPr>
                <p14:cNvContentPartPr/>
                <p14:nvPr/>
              </p14:nvContentPartPr>
              <p14:xfrm>
                <a:off x="2168543" y="3363835"/>
                <a:ext cx="380520" cy="663840"/>
              </p14:xfrm>
            </p:contentPart>
          </mc:Choice>
          <mc:Fallback>
            <p:pic>
              <p:nvPicPr>
                <p:cNvPr id="43" name="墨迹 42">
                  <a:extLst>
                    <a:ext uri="{FF2B5EF4-FFF2-40B4-BE49-F238E27FC236}">
                      <a16:creationId xmlns:a16="http://schemas.microsoft.com/office/drawing/2014/main" id="{C54AE41C-DA7F-AA81-F954-87502310A07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44074" y="3239187"/>
                  <a:ext cx="628747" cy="9124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44" name="墨迹 43">
                  <a:extLst>
                    <a:ext uri="{FF2B5EF4-FFF2-40B4-BE49-F238E27FC236}">
                      <a16:creationId xmlns:a16="http://schemas.microsoft.com/office/drawing/2014/main" id="{44C74A75-24EA-72A4-2B60-61A2F9EE01A6}"/>
                    </a:ext>
                  </a:extLst>
                </p14:cNvPr>
                <p14:cNvContentPartPr/>
                <p14:nvPr/>
              </p14:nvContentPartPr>
              <p14:xfrm>
                <a:off x="2583983" y="3236395"/>
                <a:ext cx="415800" cy="688320"/>
              </p14:xfrm>
            </p:contentPart>
          </mc:Choice>
          <mc:Fallback>
            <p:pic>
              <p:nvPicPr>
                <p:cNvPr id="44" name="墨迹 43">
                  <a:extLst>
                    <a:ext uri="{FF2B5EF4-FFF2-40B4-BE49-F238E27FC236}">
                      <a16:creationId xmlns:a16="http://schemas.microsoft.com/office/drawing/2014/main" id="{44C74A75-24EA-72A4-2B60-61A2F9EE01A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59385" y="3111828"/>
                  <a:ext cx="664283" cy="9367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45" name="墨迹 44">
                  <a:extLst>
                    <a:ext uri="{FF2B5EF4-FFF2-40B4-BE49-F238E27FC236}">
                      <a16:creationId xmlns:a16="http://schemas.microsoft.com/office/drawing/2014/main" id="{92055B76-4301-D6F9-0F63-F291613C02AC}"/>
                    </a:ext>
                  </a:extLst>
                </p14:cNvPr>
                <p14:cNvContentPartPr/>
                <p14:nvPr/>
              </p14:nvContentPartPr>
              <p14:xfrm>
                <a:off x="1537103" y="4257715"/>
                <a:ext cx="242640" cy="632520"/>
              </p14:xfrm>
            </p:contentPart>
          </mc:Choice>
          <mc:Fallback>
            <p:pic>
              <p:nvPicPr>
                <p:cNvPr id="45" name="墨迹 44">
                  <a:extLst>
                    <a:ext uri="{FF2B5EF4-FFF2-40B4-BE49-F238E27FC236}">
                      <a16:creationId xmlns:a16="http://schemas.microsoft.com/office/drawing/2014/main" id="{92055B76-4301-D6F9-0F63-F291613C02A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12581" y="4132922"/>
                  <a:ext cx="490972" cy="88139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46" name="墨迹 45">
                  <a:extLst>
                    <a:ext uri="{FF2B5EF4-FFF2-40B4-BE49-F238E27FC236}">
                      <a16:creationId xmlns:a16="http://schemas.microsoft.com/office/drawing/2014/main" id="{50FADEFF-3248-9199-D0DF-3FA494C7C40D}"/>
                    </a:ext>
                  </a:extLst>
                </p14:cNvPr>
                <p14:cNvContentPartPr/>
                <p14:nvPr/>
              </p14:nvContentPartPr>
              <p14:xfrm>
                <a:off x="1697663" y="3922915"/>
                <a:ext cx="1987920" cy="455760"/>
              </p14:xfrm>
            </p:contentPart>
          </mc:Choice>
          <mc:Fallback>
            <p:pic>
              <p:nvPicPr>
                <p:cNvPr id="46" name="墨迹 45">
                  <a:extLst>
                    <a:ext uri="{FF2B5EF4-FFF2-40B4-BE49-F238E27FC236}">
                      <a16:creationId xmlns:a16="http://schemas.microsoft.com/office/drawing/2014/main" id="{50FADEFF-3248-9199-D0DF-3FA494C7C40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72973" y="3798293"/>
                  <a:ext cx="2236588" cy="70429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47" name="墨迹 46">
                  <a:extLst>
                    <a:ext uri="{FF2B5EF4-FFF2-40B4-BE49-F238E27FC236}">
                      <a16:creationId xmlns:a16="http://schemas.microsoft.com/office/drawing/2014/main" id="{6E7EFD11-C67B-BF3F-B6F7-6AA02F35071F}"/>
                    </a:ext>
                  </a:extLst>
                </p14:cNvPr>
                <p14:cNvContentPartPr/>
                <p14:nvPr/>
              </p14:nvContentPartPr>
              <p14:xfrm>
                <a:off x="2216423" y="4473715"/>
                <a:ext cx="856080" cy="1855800"/>
              </p14:xfrm>
            </p:contentPart>
          </mc:Choice>
          <mc:Fallback>
            <p:pic>
              <p:nvPicPr>
                <p:cNvPr id="47" name="墨迹 46">
                  <a:extLst>
                    <a:ext uri="{FF2B5EF4-FFF2-40B4-BE49-F238E27FC236}">
                      <a16:creationId xmlns:a16="http://schemas.microsoft.com/office/drawing/2014/main" id="{6E7EFD11-C67B-BF3F-B6F7-6AA02F35071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91786" y="4348997"/>
                  <a:ext cx="1104642" cy="2104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1">
              <p14:nvContentPartPr>
                <p14:cNvPr id="48" name="墨迹 47">
                  <a:extLst>
                    <a:ext uri="{FF2B5EF4-FFF2-40B4-BE49-F238E27FC236}">
                      <a16:creationId xmlns:a16="http://schemas.microsoft.com/office/drawing/2014/main" id="{B4962D28-0D2D-5809-93CB-DC13EDAF4DF4}"/>
                    </a:ext>
                  </a:extLst>
                </p14:cNvPr>
                <p14:cNvContentPartPr/>
                <p14:nvPr/>
              </p14:nvContentPartPr>
              <p14:xfrm>
                <a:off x="1500743" y="5095075"/>
                <a:ext cx="2149200" cy="159120"/>
              </p14:xfrm>
            </p:contentPart>
          </mc:Choice>
          <mc:Fallback>
            <p:pic>
              <p:nvPicPr>
                <p:cNvPr id="48" name="墨迹 47">
                  <a:extLst>
                    <a:ext uri="{FF2B5EF4-FFF2-40B4-BE49-F238E27FC236}">
                      <a16:creationId xmlns:a16="http://schemas.microsoft.com/office/drawing/2014/main" id="{B4962D28-0D2D-5809-93CB-DC13EDAF4DF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76038" y="4970762"/>
                  <a:ext cx="2397897" cy="4070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3">
              <p14:nvContentPartPr>
                <p14:cNvPr id="49" name="墨迹 48">
                  <a:extLst>
                    <a:ext uri="{FF2B5EF4-FFF2-40B4-BE49-F238E27FC236}">
                      <a16:creationId xmlns:a16="http://schemas.microsoft.com/office/drawing/2014/main" id="{B82672EC-B5DE-964F-A8B2-08C4FCB195F5}"/>
                    </a:ext>
                  </a:extLst>
                </p14:cNvPr>
                <p14:cNvContentPartPr/>
                <p14:nvPr/>
              </p14:nvContentPartPr>
              <p14:xfrm>
                <a:off x="4445903" y="3419995"/>
                <a:ext cx="1148400" cy="2744640"/>
              </p14:xfrm>
            </p:contentPart>
          </mc:Choice>
          <mc:Fallback>
            <p:pic>
              <p:nvPicPr>
                <p:cNvPr id="49" name="墨迹 48">
                  <a:extLst>
                    <a:ext uri="{FF2B5EF4-FFF2-40B4-BE49-F238E27FC236}">
                      <a16:creationId xmlns:a16="http://schemas.microsoft.com/office/drawing/2014/main" id="{B82672EC-B5DE-964F-A8B2-08C4FCB195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21232" y="3295303"/>
                  <a:ext cx="1397030" cy="29933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5">
              <p14:nvContentPartPr>
                <p14:cNvPr id="50" name="墨迹 49">
                  <a:extLst>
                    <a:ext uri="{FF2B5EF4-FFF2-40B4-BE49-F238E27FC236}">
                      <a16:creationId xmlns:a16="http://schemas.microsoft.com/office/drawing/2014/main" id="{CE8D7182-1720-A891-816D-F509A4C2B2F2}"/>
                    </a:ext>
                  </a:extLst>
                </p14:cNvPr>
                <p14:cNvContentPartPr/>
                <p14:nvPr/>
              </p14:nvContentPartPr>
              <p14:xfrm>
                <a:off x="4491983" y="4341595"/>
                <a:ext cx="487440" cy="358920"/>
              </p14:xfrm>
            </p:contentPart>
          </mc:Choice>
          <mc:Fallback>
            <p:pic>
              <p:nvPicPr>
                <p:cNvPr id="50" name="墨迹 49">
                  <a:extLst>
                    <a:ext uri="{FF2B5EF4-FFF2-40B4-BE49-F238E27FC236}">
                      <a16:creationId xmlns:a16="http://schemas.microsoft.com/office/drawing/2014/main" id="{CE8D7182-1720-A891-816D-F509A4C2B2F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367272" y="4216970"/>
                  <a:ext cx="736148" cy="6074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7">
              <p14:nvContentPartPr>
                <p14:cNvPr id="51" name="墨迹 50">
                  <a:extLst>
                    <a:ext uri="{FF2B5EF4-FFF2-40B4-BE49-F238E27FC236}">
                      <a16:creationId xmlns:a16="http://schemas.microsoft.com/office/drawing/2014/main" id="{E1BE1E9C-9B27-50D0-4648-9A4E809333FC}"/>
                    </a:ext>
                  </a:extLst>
                </p14:cNvPr>
                <p14:cNvContentPartPr/>
                <p14:nvPr/>
              </p14:nvContentPartPr>
              <p14:xfrm>
                <a:off x="4268063" y="5047195"/>
                <a:ext cx="978840" cy="627480"/>
              </p14:xfrm>
            </p:contentPart>
          </mc:Choice>
          <mc:Fallback>
            <p:pic>
              <p:nvPicPr>
                <p:cNvPr id="51" name="墨迹 50">
                  <a:extLst>
                    <a:ext uri="{FF2B5EF4-FFF2-40B4-BE49-F238E27FC236}">
                      <a16:creationId xmlns:a16="http://schemas.microsoft.com/office/drawing/2014/main" id="{E1BE1E9C-9B27-50D0-4648-9A4E809333F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43483" y="4922554"/>
                  <a:ext cx="1227287" cy="87605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94184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祥盛 曾</dc:creator>
  <cp:lastModifiedBy>祥盛 曾</cp:lastModifiedBy>
  <cp:revision>3</cp:revision>
  <dcterms:created xsi:type="dcterms:W3CDTF">2023-11-25T03:41:49Z</dcterms:created>
  <dcterms:modified xsi:type="dcterms:W3CDTF">2023-11-25T05:18:39Z</dcterms:modified>
</cp:coreProperties>
</file>